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80" r:id="rId3"/>
    <p:sldId id="321" r:id="rId4"/>
    <p:sldId id="331" r:id="rId5"/>
    <p:sldId id="322" r:id="rId6"/>
    <p:sldId id="281" r:id="rId7"/>
    <p:sldId id="283" r:id="rId8"/>
    <p:sldId id="317" r:id="rId9"/>
    <p:sldId id="323" r:id="rId10"/>
    <p:sldId id="318" r:id="rId11"/>
    <p:sldId id="332" r:id="rId12"/>
    <p:sldId id="333" r:id="rId13"/>
    <p:sldId id="334" r:id="rId14"/>
    <p:sldId id="335" r:id="rId15"/>
    <p:sldId id="330" r:id="rId16"/>
    <p:sldId id="336" r:id="rId17"/>
    <p:sldId id="337" r:id="rId18"/>
    <p:sldId id="338" r:id="rId19"/>
    <p:sldId id="339" r:id="rId20"/>
    <p:sldId id="340" r:id="rId21"/>
    <p:sldId id="34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169CE52-195D-4B73-9374-31CB5A059FF5}">
          <p14:sldIdLst>
            <p14:sldId id="257"/>
            <p14:sldId id="280"/>
            <p14:sldId id="321"/>
            <p14:sldId id="331"/>
            <p14:sldId id="322"/>
            <p14:sldId id="281"/>
            <p14:sldId id="283"/>
            <p14:sldId id="317"/>
            <p14:sldId id="323"/>
            <p14:sldId id="318"/>
            <p14:sldId id="332"/>
            <p14:sldId id="333"/>
            <p14:sldId id="334"/>
            <p14:sldId id="335"/>
            <p14:sldId id="330"/>
            <p14:sldId id="336"/>
            <p14:sldId id="337"/>
            <p14:sldId id="338"/>
            <p14:sldId id="339"/>
            <p14:sldId id="340"/>
            <p14:sldId id="341"/>
          </p14:sldIdLst>
        </p14:section>
        <p14:section name="Раздел без заголовка" id="{A086790A-740E-47E0-8328-29B0B76BBB1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0000FF"/>
    <a:srgbClr val="27A946"/>
    <a:srgbClr val="FFFF00"/>
    <a:srgbClr val="CC6600"/>
    <a:srgbClr val="DAA600"/>
    <a:srgbClr val="EEB500"/>
    <a:srgbClr val="FFA347"/>
    <a:srgbClr val="FF9966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8" autoAdjust="0"/>
  </p:normalViewPr>
  <p:slideViewPr>
    <p:cSldViewPr>
      <p:cViewPr varScale="1">
        <p:scale>
          <a:sx n="64" d="100"/>
          <a:sy n="64" d="100"/>
        </p:scale>
        <p:origin x="168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F55B44-4F55-426E-A89D-A58B27D189B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0E8E7CF2-B97E-448E-B8E0-C50F2CC2C22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Работа с учебником</a:t>
          </a:r>
        </a:p>
      </dgm:t>
    </dgm:pt>
    <dgm:pt modelId="{86E04FE1-59D6-47F1-8FD4-8F85C4ECC7F2}" type="parTrans" cxnId="{404333EE-585F-42CF-B425-E53D83960A7D}">
      <dgm:prSet/>
      <dgm:spPr/>
    </dgm:pt>
    <dgm:pt modelId="{17E46BB9-EE4A-42CE-A0BA-97789935A760}" type="sibTrans" cxnId="{404333EE-585F-42CF-B425-E53D83960A7D}">
      <dgm:prSet/>
      <dgm:spPr/>
    </dgm:pt>
    <dgm:pt modelId="{B10197CD-68A8-4FA4-8350-2B8A9E48890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Репродуктивно-поисковый</a:t>
          </a:r>
        </a:p>
      </dgm:t>
    </dgm:pt>
    <dgm:pt modelId="{3F89EEA8-9968-4B29-9E58-075F18DEBD31}" type="parTrans" cxnId="{DADF556A-6364-40CB-BDB9-678B64A11273}">
      <dgm:prSet/>
      <dgm:spPr/>
    </dgm:pt>
    <dgm:pt modelId="{4338CCBD-C24A-40DE-B8C3-9B64BE04F039}" type="sibTrans" cxnId="{DADF556A-6364-40CB-BDB9-678B64A11273}">
      <dgm:prSet/>
      <dgm:spPr/>
    </dgm:pt>
    <dgm:pt modelId="{905F0BB4-94D4-4F0F-BFBD-37BC9115A88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Комментированное чтение</a:t>
          </a:r>
        </a:p>
      </dgm:t>
    </dgm:pt>
    <dgm:pt modelId="{11910B82-F759-49DE-B5CD-F3A2F3C9B94E}" type="parTrans" cxnId="{6EDB9C18-FD27-4ACF-BADF-2E502093A498}">
      <dgm:prSet/>
      <dgm:spPr/>
    </dgm:pt>
    <dgm:pt modelId="{1E5085F3-F8C1-44FF-BB8C-0CAF257D4E1F}" type="sibTrans" cxnId="{6EDB9C18-FD27-4ACF-BADF-2E502093A498}">
      <dgm:prSet/>
      <dgm:spPr/>
    </dgm:pt>
    <dgm:pt modelId="{98F20BE9-4398-4E1B-8A19-8A7868EFEE4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Заполнение таблиц</a:t>
          </a:r>
        </a:p>
      </dgm:t>
    </dgm:pt>
    <dgm:pt modelId="{328889AD-CB1F-4CA6-ACE7-BCE8C2D239E3}" type="parTrans" cxnId="{3295F9B3-443D-4378-8C8A-EE40F6EEC7A2}">
      <dgm:prSet/>
      <dgm:spPr/>
    </dgm:pt>
    <dgm:pt modelId="{5FB4FBFB-3584-4C0C-8F07-C89EFBD1650D}" type="sibTrans" cxnId="{3295F9B3-443D-4378-8C8A-EE40F6EEC7A2}">
      <dgm:prSet/>
      <dgm:spPr/>
    </dgm:pt>
    <dgm:pt modelId="{EF6236DF-E14E-4E62-8D95-0D94DB76A01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Работа с терминами</a:t>
          </a:r>
        </a:p>
      </dgm:t>
    </dgm:pt>
    <dgm:pt modelId="{5BF5D226-D106-4A72-9C4C-E6D3E812134A}" type="parTrans" cxnId="{04BAF496-1076-4AF3-AB41-68F6027218E9}">
      <dgm:prSet/>
      <dgm:spPr/>
    </dgm:pt>
    <dgm:pt modelId="{4A78B279-13E7-45F8-A92D-3DFF6229C2DC}" type="sibTrans" cxnId="{04BAF496-1076-4AF3-AB41-68F6027218E9}">
      <dgm:prSet/>
      <dgm:spPr/>
    </dgm:pt>
    <dgm:pt modelId="{E7CE3BD3-5250-4FFD-AD1D-803A1311492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Составление схем</a:t>
          </a:r>
        </a:p>
      </dgm:t>
    </dgm:pt>
    <dgm:pt modelId="{3E0A5132-DC8D-4D80-9B45-D1D1654733F9}" type="parTrans" cxnId="{B6BAFA09-2566-44D8-8488-A936F458192F}">
      <dgm:prSet/>
      <dgm:spPr/>
    </dgm:pt>
    <dgm:pt modelId="{59E39855-FB56-405C-BB4A-A1E30FE69452}" type="sibTrans" cxnId="{B6BAFA09-2566-44D8-8488-A936F458192F}">
      <dgm:prSet/>
      <dgm:spPr/>
    </dgm:pt>
    <dgm:pt modelId="{A7D45EA7-4F5F-4BED-A6E6-58256267194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Опорные конспекты</a:t>
          </a:r>
        </a:p>
      </dgm:t>
    </dgm:pt>
    <dgm:pt modelId="{9607EA1E-B55E-4E91-BD20-11382D861311}" type="parTrans" cxnId="{D84A4918-F7A5-43B3-87F5-86B297ECC15D}">
      <dgm:prSet/>
      <dgm:spPr/>
    </dgm:pt>
    <dgm:pt modelId="{784FBE08-BAEB-4693-A15A-BA32785FCC16}" type="sibTrans" cxnId="{D84A4918-F7A5-43B3-87F5-86B297ECC15D}">
      <dgm:prSet/>
      <dgm:spPr/>
    </dgm:pt>
    <dgm:pt modelId="{61C53E78-6882-4A0B-94E7-5B03F6237E0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Составление планов</a:t>
          </a:r>
        </a:p>
      </dgm:t>
    </dgm:pt>
    <dgm:pt modelId="{DE0ECDA1-CE02-44DC-9B04-4356A668201F}" type="parTrans" cxnId="{A6191103-DC08-4604-9C3E-E9AC284FAF74}">
      <dgm:prSet/>
      <dgm:spPr/>
    </dgm:pt>
    <dgm:pt modelId="{FB114C57-E505-48B6-BED9-5A6C993BA8FB}" type="sibTrans" cxnId="{A6191103-DC08-4604-9C3E-E9AC284FAF74}">
      <dgm:prSet/>
      <dgm:spPr/>
    </dgm:pt>
    <dgm:pt modelId="{DD838798-758C-4A12-9619-402283BE618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Ответы на вопросы</a:t>
          </a:r>
        </a:p>
      </dgm:t>
    </dgm:pt>
    <dgm:pt modelId="{1CA6615E-6D12-4DCA-BA14-ABF70A47C2BE}" type="parTrans" cxnId="{A7D64469-DD9E-4BCE-A426-B4035078A733}">
      <dgm:prSet/>
      <dgm:spPr/>
    </dgm:pt>
    <dgm:pt modelId="{9625FDAB-BCE6-4581-A24C-E5702F863210}" type="sibTrans" cxnId="{A7D64469-DD9E-4BCE-A426-B4035078A733}">
      <dgm:prSet/>
      <dgm:spPr/>
    </dgm:pt>
    <dgm:pt modelId="{B9339B73-29F7-497B-B889-CB5056DCD94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Сравнительно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-аналитический</a:t>
          </a:r>
        </a:p>
      </dgm:t>
    </dgm:pt>
    <dgm:pt modelId="{AD376F02-2354-458B-ABE0-EEFCEE3AB9BB}" type="parTrans" cxnId="{637CA205-E270-45DB-A7F9-A9A4B44C088F}">
      <dgm:prSet/>
      <dgm:spPr/>
    </dgm:pt>
    <dgm:pt modelId="{F842EB4F-5BFC-4F8D-8BE5-77111649B3AA}" type="sibTrans" cxnId="{637CA205-E270-45DB-A7F9-A9A4B44C088F}">
      <dgm:prSet/>
      <dgm:spPr/>
    </dgm:pt>
    <dgm:pt modelId="{7FA971D9-34ED-41A8-A126-A1943E5B698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Таблицы и схемы</a:t>
          </a:r>
        </a:p>
      </dgm:t>
    </dgm:pt>
    <dgm:pt modelId="{8BB24D47-F488-4D5B-938D-CC89E5F3CD95}" type="parTrans" cxnId="{FCA221E5-912E-4CD3-9BD3-4C914FB03798}">
      <dgm:prSet/>
      <dgm:spPr/>
    </dgm:pt>
    <dgm:pt modelId="{D4C208B3-CDC4-48F3-8590-329E9CA617D4}" type="sibTrans" cxnId="{FCA221E5-912E-4CD3-9BD3-4C914FB03798}">
      <dgm:prSet/>
      <dgm:spPr/>
    </dgm:pt>
    <dgm:pt modelId="{51D640A7-EA38-45B9-803B-3E131CB6F95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Анализ рисунков</a:t>
          </a:r>
        </a:p>
      </dgm:t>
    </dgm:pt>
    <dgm:pt modelId="{F5B97311-E5EB-40CE-BF9B-31BE97F130A0}" type="parTrans" cxnId="{4FE7D04E-B3C6-4E37-830A-777144BF86E6}">
      <dgm:prSet/>
      <dgm:spPr/>
    </dgm:pt>
    <dgm:pt modelId="{25F05A47-3B8D-425A-8784-F75E4FE6AC48}" type="sibTrans" cxnId="{4FE7D04E-B3C6-4E37-830A-777144BF86E6}">
      <dgm:prSet/>
      <dgm:spPr/>
    </dgm:pt>
    <dgm:pt modelId="{A51AD5BE-0450-4697-BC0A-64030E70707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Творческий</a:t>
          </a:r>
        </a:p>
      </dgm:t>
    </dgm:pt>
    <dgm:pt modelId="{A7F8D2B1-8304-4ABD-8BA9-FA0DB0745BA1}" type="parTrans" cxnId="{28E36BC8-722F-4C5B-AECC-2F8D44864E4E}">
      <dgm:prSet/>
      <dgm:spPr/>
    </dgm:pt>
    <dgm:pt modelId="{44EDB76A-B067-493A-B36A-485B0043FBAE}" type="sibTrans" cxnId="{28E36BC8-722F-4C5B-AECC-2F8D44864E4E}">
      <dgm:prSet/>
      <dgm:spPr/>
    </dgm:pt>
    <dgm:pt modelId="{8E0F616A-C48A-4A5E-BDA0-6D98D0EC2C0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Вопросы к прочитанному</a:t>
          </a:r>
        </a:p>
      </dgm:t>
    </dgm:pt>
    <dgm:pt modelId="{39729FD9-4D12-4D09-BCE9-DF6573BF100D}" type="parTrans" cxnId="{2FB5DA30-291E-4938-A5D0-4F18AFEA73B5}">
      <dgm:prSet/>
      <dgm:spPr/>
    </dgm:pt>
    <dgm:pt modelId="{E241051E-7683-4D46-8685-49B2AAA302B9}" type="sibTrans" cxnId="{2FB5DA30-291E-4938-A5D0-4F18AFEA73B5}">
      <dgm:prSet/>
      <dgm:spPr/>
    </dgm:pt>
    <dgm:pt modelId="{A60242B8-9D3E-47B9-94DA-12D06B5BAB7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Тексты с ошибками</a:t>
          </a:r>
        </a:p>
      </dgm:t>
    </dgm:pt>
    <dgm:pt modelId="{2569211C-659D-4782-9732-6D6941CFC177}" type="parTrans" cxnId="{439FAFFC-FFCC-4278-BC31-F66B1D2DF700}">
      <dgm:prSet/>
      <dgm:spPr/>
    </dgm:pt>
    <dgm:pt modelId="{7BFA5F35-8FAF-4602-B426-65820712AB3F}" type="sibTrans" cxnId="{439FAFFC-FFCC-4278-BC31-F66B1D2DF700}">
      <dgm:prSet/>
      <dgm:spPr/>
    </dgm:pt>
    <dgm:pt modelId="{7D181614-7938-40FA-9F9A-94274B5C8A9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Тексты с пропущенными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словами</a:t>
          </a:r>
        </a:p>
      </dgm:t>
    </dgm:pt>
    <dgm:pt modelId="{C721578E-E9D7-4DD7-991A-20DC5F452565}" type="parTrans" cxnId="{6770C95A-CE0A-4F89-B0AE-BE40AD4746A1}">
      <dgm:prSet/>
      <dgm:spPr/>
    </dgm:pt>
    <dgm:pt modelId="{D6453CAA-BE62-4BF1-B9AD-06F0B05372D8}" type="sibTrans" cxnId="{6770C95A-CE0A-4F89-B0AE-BE40AD4746A1}">
      <dgm:prSet/>
      <dgm:spPr/>
    </dgm:pt>
    <dgm:pt modelId="{04777709-8171-4B65-824A-3A89B6CFF04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Тесты</a:t>
          </a:r>
        </a:p>
      </dgm:t>
    </dgm:pt>
    <dgm:pt modelId="{5FCD2DE1-42E5-4375-B898-E9752696CB12}" type="parTrans" cxnId="{2B791A37-BA79-4D05-91F6-D32DD8C6A417}">
      <dgm:prSet/>
      <dgm:spPr/>
    </dgm:pt>
    <dgm:pt modelId="{F889F1F7-0027-495C-BD4A-23A14A3616DA}" type="sibTrans" cxnId="{2B791A37-BA79-4D05-91F6-D32DD8C6A417}">
      <dgm:prSet/>
      <dgm:spPr/>
    </dgm:pt>
    <dgm:pt modelId="{03CE9018-90C9-4FB8-84BE-F827C0F7D7B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Кроссворды</a:t>
          </a:r>
        </a:p>
      </dgm:t>
    </dgm:pt>
    <dgm:pt modelId="{F5F9AF08-C2E4-437C-B677-D8E2638EBED2}" type="parTrans" cxnId="{56D9C770-31A0-4406-BE60-E222300E0B4C}">
      <dgm:prSet/>
      <dgm:spPr/>
    </dgm:pt>
    <dgm:pt modelId="{730BB6B5-FB2A-4443-9EC9-8405F73AF6A4}" type="sibTrans" cxnId="{56D9C770-31A0-4406-BE60-E222300E0B4C}">
      <dgm:prSet/>
      <dgm:spPr/>
    </dgm:pt>
    <dgm:pt modelId="{999D7986-AE76-4C93-AF1B-F3846E4D994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Рассказ по заданным словам</a:t>
          </a:r>
        </a:p>
      </dgm:t>
    </dgm:pt>
    <dgm:pt modelId="{51A80E59-3789-4463-9CE9-F732EA653678}" type="parTrans" cxnId="{85A7F070-6C05-4105-A0DD-4198E119E799}">
      <dgm:prSet/>
      <dgm:spPr/>
    </dgm:pt>
    <dgm:pt modelId="{695CF315-E9CE-4D79-86D1-247517927268}" type="sibTrans" cxnId="{85A7F070-6C05-4105-A0DD-4198E119E799}">
      <dgm:prSet/>
      <dgm:spPr/>
    </dgm:pt>
    <dgm:pt modelId="{FCD19932-FE56-4485-BA4E-DFF9DF32AD9E}" type="pres">
      <dgm:prSet presAssocID="{49F55B44-4F55-426E-A89D-A58B27D189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0B02661-DA76-43F2-9BFE-F06DFFCB827A}" type="pres">
      <dgm:prSet presAssocID="{0E8E7CF2-B97E-448E-B8E0-C50F2CC2C225}" presName="hierRoot1" presStyleCnt="0">
        <dgm:presLayoutVars>
          <dgm:hierBranch/>
        </dgm:presLayoutVars>
      </dgm:prSet>
      <dgm:spPr/>
    </dgm:pt>
    <dgm:pt modelId="{C6867133-A062-4855-9CFC-8FBB7A5E449B}" type="pres">
      <dgm:prSet presAssocID="{0E8E7CF2-B97E-448E-B8E0-C50F2CC2C225}" presName="rootComposite1" presStyleCnt="0"/>
      <dgm:spPr/>
    </dgm:pt>
    <dgm:pt modelId="{0C475AFA-01F8-499B-AB3E-A6ACB8043C7F}" type="pres">
      <dgm:prSet presAssocID="{0E8E7CF2-B97E-448E-B8E0-C50F2CC2C225}" presName="rootText1" presStyleLbl="node0" presStyleIdx="0" presStyleCnt="1">
        <dgm:presLayoutVars>
          <dgm:chPref val="3"/>
        </dgm:presLayoutVars>
      </dgm:prSet>
      <dgm:spPr/>
    </dgm:pt>
    <dgm:pt modelId="{BB8DC16C-92DE-4E3E-A2F9-1749A79C9BE2}" type="pres">
      <dgm:prSet presAssocID="{0E8E7CF2-B97E-448E-B8E0-C50F2CC2C225}" presName="rootConnector1" presStyleLbl="node1" presStyleIdx="0" presStyleCnt="0"/>
      <dgm:spPr/>
    </dgm:pt>
    <dgm:pt modelId="{9D7CEEE0-339A-493B-96C1-200CBEA5E3CD}" type="pres">
      <dgm:prSet presAssocID="{0E8E7CF2-B97E-448E-B8E0-C50F2CC2C225}" presName="hierChild2" presStyleCnt="0"/>
      <dgm:spPr/>
    </dgm:pt>
    <dgm:pt modelId="{162161E7-077D-4275-BBEE-3E63BF2A409F}" type="pres">
      <dgm:prSet presAssocID="{3F89EEA8-9968-4B29-9E58-075F18DEBD31}" presName="Name35" presStyleLbl="parChTrans1D2" presStyleIdx="0" presStyleCnt="3"/>
      <dgm:spPr/>
    </dgm:pt>
    <dgm:pt modelId="{83DBDCF1-F12E-4A01-8B9C-C5981BB748D9}" type="pres">
      <dgm:prSet presAssocID="{B10197CD-68A8-4FA4-8350-2B8A9E488906}" presName="hierRoot2" presStyleCnt="0">
        <dgm:presLayoutVars>
          <dgm:hierBranch/>
        </dgm:presLayoutVars>
      </dgm:prSet>
      <dgm:spPr/>
    </dgm:pt>
    <dgm:pt modelId="{1D2FF2FF-4C03-4B7F-8087-4CA2D429541A}" type="pres">
      <dgm:prSet presAssocID="{B10197CD-68A8-4FA4-8350-2B8A9E488906}" presName="rootComposite" presStyleCnt="0"/>
      <dgm:spPr/>
    </dgm:pt>
    <dgm:pt modelId="{0BC3DDBC-7EA6-4147-B829-82849B32ADA3}" type="pres">
      <dgm:prSet presAssocID="{B10197CD-68A8-4FA4-8350-2B8A9E488906}" presName="rootText" presStyleLbl="node2" presStyleIdx="0" presStyleCnt="3">
        <dgm:presLayoutVars>
          <dgm:chPref val="3"/>
        </dgm:presLayoutVars>
      </dgm:prSet>
      <dgm:spPr/>
    </dgm:pt>
    <dgm:pt modelId="{0392B419-E029-422F-A2FB-D8C25829BFAE}" type="pres">
      <dgm:prSet presAssocID="{B10197CD-68A8-4FA4-8350-2B8A9E488906}" presName="rootConnector" presStyleLbl="node2" presStyleIdx="0" presStyleCnt="3"/>
      <dgm:spPr/>
    </dgm:pt>
    <dgm:pt modelId="{EA7CD44C-5C5F-4B80-AD6F-A98E4DC7AFFC}" type="pres">
      <dgm:prSet presAssocID="{B10197CD-68A8-4FA4-8350-2B8A9E488906}" presName="hierChild4" presStyleCnt="0"/>
      <dgm:spPr/>
    </dgm:pt>
    <dgm:pt modelId="{49F6D8DC-EAC7-45C5-A5D5-50B3BD8A9879}" type="pres">
      <dgm:prSet presAssocID="{11910B82-F759-49DE-B5CD-F3A2F3C9B94E}" presName="Name35" presStyleLbl="parChTrans1D3" presStyleIdx="0" presStyleCnt="3"/>
      <dgm:spPr/>
    </dgm:pt>
    <dgm:pt modelId="{FEE8B620-00F0-4258-B545-5833B6C175EC}" type="pres">
      <dgm:prSet presAssocID="{905F0BB4-94D4-4F0F-BFBD-37BC9115A881}" presName="hierRoot2" presStyleCnt="0">
        <dgm:presLayoutVars>
          <dgm:hierBranch val="l"/>
        </dgm:presLayoutVars>
      </dgm:prSet>
      <dgm:spPr/>
    </dgm:pt>
    <dgm:pt modelId="{A87B963E-AFA8-4131-A050-3C583D53868A}" type="pres">
      <dgm:prSet presAssocID="{905F0BB4-94D4-4F0F-BFBD-37BC9115A881}" presName="rootComposite" presStyleCnt="0"/>
      <dgm:spPr/>
    </dgm:pt>
    <dgm:pt modelId="{A11B79BE-690C-4514-9E36-345B2BDAC572}" type="pres">
      <dgm:prSet presAssocID="{905F0BB4-94D4-4F0F-BFBD-37BC9115A881}" presName="rootText" presStyleLbl="node3" presStyleIdx="0" presStyleCnt="3">
        <dgm:presLayoutVars>
          <dgm:chPref val="3"/>
        </dgm:presLayoutVars>
      </dgm:prSet>
      <dgm:spPr/>
    </dgm:pt>
    <dgm:pt modelId="{123E86C7-3AF9-4F55-8FAE-9946F87B480F}" type="pres">
      <dgm:prSet presAssocID="{905F0BB4-94D4-4F0F-BFBD-37BC9115A881}" presName="rootConnector" presStyleLbl="node3" presStyleIdx="0" presStyleCnt="3"/>
      <dgm:spPr/>
    </dgm:pt>
    <dgm:pt modelId="{D6DF622B-8DD4-47E5-9392-2BA7C103EE74}" type="pres">
      <dgm:prSet presAssocID="{905F0BB4-94D4-4F0F-BFBD-37BC9115A881}" presName="hierChild4" presStyleCnt="0"/>
      <dgm:spPr/>
    </dgm:pt>
    <dgm:pt modelId="{4DBBA52A-9CD3-44B8-B8EB-11151CF456FE}" type="pres">
      <dgm:prSet presAssocID="{328889AD-CB1F-4CA6-ACE7-BCE8C2D239E3}" presName="Name50" presStyleLbl="parChTrans1D4" presStyleIdx="0" presStyleCnt="12"/>
      <dgm:spPr/>
    </dgm:pt>
    <dgm:pt modelId="{B5F5B755-09EE-44DC-B5CB-85ECA1CD8600}" type="pres">
      <dgm:prSet presAssocID="{98F20BE9-4398-4E1B-8A19-8A7868EFEE46}" presName="hierRoot2" presStyleCnt="0">
        <dgm:presLayoutVars>
          <dgm:hierBranch val="r"/>
        </dgm:presLayoutVars>
      </dgm:prSet>
      <dgm:spPr/>
    </dgm:pt>
    <dgm:pt modelId="{C4D7F9F6-FF69-4DA5-AD76-B91846002BD5}" type="pres">
      <dgm:prSet presAssocID="{98F20BE9-4398-4E1B-8A19-8A7868EFEE46}" presName="rootComposite" presStyleCnt="0"/>
      <dgm:spPr/>
    </dgm:pt>
    <dgm:pt modelId="{FC65EC37-B565-4417-AC95-8FA79B7EA894}" type="pres">
      <dgm:prSet presAssocID="{98F20BE9-4398-4E1B-8A19-8A7868EFEE46}" presName="rootText" presStyleLbl="node4" presStyleIdx="0" presStyleCnt="12">
        <dgm:presLayoutVars>
          <dgm:chPref val="3"/>
        </dgm:presLayoutVars>
      </dgm:prSet>
      <dgm:spPr/>
    </dgm:pt>
    <dgm:pt modelId="{C1091141-6B81-482D-8D65-0AE9DBEA7C9D}" type="pres">
      <dgm:prSet presAssocID="{98F20BE9-4398-4E1B-8A19-8A7868EFEE46}" presName="rootConnector" presStyleLbl="node4" presStyleIdx="0" presStyleCnt="12"/>
      <dgm:spPr/>
    </dgm:pt>
    <dgm:pt modelId="{8EC078E7-9D3F-4CF5-97AA-0FB54591AC8E}" type="pres">
      <dgm:prSet presAssocID="{98F20BE9-4398-4E1B-8A19-8A7868EFEE46}" presName="hierChild4" presStyleCnt="0"/>
      <dgm:spPr/>
    </dgm:pt>
    <dgm:pt modelId="{EA4604C7-3046-4F50-B20C-45FF7FC48C82}" type="pres">
      <dgm:prSet presAssocID="{5BF5D226-D106-4A72-9C4C-E6D3E812134A}" presName="Name50" presStyleLbl="parChTrans1D4" presStyleIdx="1" presStyleCnt="12"/>
      <dgm:spPr/>
    </dgm:pt>
    <dgm:pt modelId="{AD88918A-14DC-4C60-AE7C-1F11A03A9793}" type="pres">
      <dgm:prSet presAssocID="{EF6236DF-E14E-4E62-8D95-0D94DB76A019}" presName="hierRoot2" presStyleCnt="0">
        <dgm:presLayoutVars>
          <dgm:hierBranch val="r"/>
        </dgm:presLayoutVars>
      </dgm:prSet>
      <dgm:spPr/>
    </dgm:pt>
    <dgm:pt modelId="{C300BF03-3DFC-4A13-ADA7-579C665D25BA}" type="pres">
      <dgm:prSet presAssocID="{EF6236DF-E14E-4E62-8D95-0D94DB76A019}" presName="rootComposite" presStyleCnt="0"/>
      <dgm:spPr/>
    </dgm:pt>
    <dgm:pt modelId="{A454A257-53E9-4D23-AB5A-84308676FC56}" type="pres">
      <dgm:prSet presAssocID="{EF6236DF-E14E-4E62-8D95-0D94DB76A019}" presName="rootText" presStyleLbl="node4" presStyleIdx="1" presStyleCnt="12">
        <dgm:presLayoutVars>
          <dgm:chPref val="3"/>
        </dgm:presLayoutVars>
      </dgm:prSet>
      <dgm:spPr/>
    </dgm:pt>
    <dgm:pt modelId="{9ACE3648-DB07-4796-A6DF-4E0867AFC333}" type="pres">
      <dgm:prSet presAssocID="{EF6236DF-E14E-4E62-8D95-0D94DB76A019}" presName="rootConnector" presStyleLbl="node4" presStyleIdx="1" presStyleCnt="12"/>
      <dgm:spPr/>
    </dgm:pt>
    <dgm:pt modelId="{D77F9A0D-E655-46DF-B1ED-3C9C6E797E5F}" type="pres">
      <dgm:prSet presAssocID="{EF6236DF-E14E-4E62-8D95-0D94DB76A019}" presName="hierChild4" presStyleCnt="0"/>
      <dgm:spPr/>
    </dgm:pt>
    <dgm:pt modelId="{2C52905F-7152-4995-A5F5-49680D3868C0}" type="pres">
      <dgm:prSet presAssocID="{3E0A5132-DC8D-4D80-9B45-D1D1654733F9}" presName="Name50" presStyleLbl="parChTrans1D4" presStyleIdx="2" presStyleCnt="12"/>
      <dgm:spPr/>
    </dgm:pt>
    <dgm:pt modelId="{90C6CFBA-F34F-40C5-9464-A3D75AA2BD2E}" type="pres">
      <dgm:prSet presAssocID="{E7CE3BD3-5250-4FFD-AD1D-803A13114925}" presName="hierRoot2" presStyleCnt="0">
        <dgm:presLayoutVars>
          <dgm:hierBranch val="r"/>
        </dgm:presLayoutVars>
      </dgm:prSet>
      <dgm:spPr/>
    </dgm:pt>
    <dgm:pt modelId="{DD0269F1-97E3-4CF8-9D47-035ED34116FF}" type="pres">
      <dgm:prSet presAssocID="{E7CE3BD3-5250-4FFD-AD1D-803A13114925}" presName="rootComposite" presStyleCnt="0"/>
      <dgm:spPr/>
    </dgm:pt>
    <dgm:pt modelId="{263B8FC6-EEFB-4A2F-A305-05574FB94576}" type="pres">
      <dgm:prSet presAssocID="{E7CE3BD3-5250-4FFD-AD1D-803A13114925}" presName="rootText" presStyleLbl="node4" presStyleIdx="2" presStyleCnt="12">
        <dgm:presLayoutVars>
          <dgm:chPref val="3"/>
        </dgm:presLayoutVars>
      </dgm:prSet>
      <dgm:spPr/>
    </dgm:pt>
    <dgm:pt modelId="{0D53422F-1B5D-4684-B3D5-2A32B204601E}" type="pres">
      <dgm:prSet presAssocID="{E7CE3BD3-5250-4FFD-AD1D-803A13114925}" presName="rootConnector" presStyleLbl="node4" presStyleIdx="2" presStyleCnt="12"/>
      <dgm:spPr/>
    </dgm:pt>
    <dgm:pt modelId="{8116F1ED-E038-484E-8B9A-ADC55E6C85A5}" type="pres">
      <dgm:prSet presAssocID="{E7CE3BD3-5250-4FFD-AD1D-803A13114925}" presName="hierChild4" presStyleCnt="0"/>
      <dgm:spPr/>
    </dgm:pt>
    <dgm:pt modelId="{488CD825-4392-4092-8CDB-D2B1BA7537C8}" type="pres">
      <dgm:prSet presAssocID="{9607EA1E-B55E-4E91-BD20-11382D861311}" presName="Name50" presStyleLbl="parChTrans1D4" presStyleIdx="3" presStyleCnt="12"/>
      <dgm:spPr/>
    </dgm:pt>
    <dgm:pt modelId="{33658841-F4DB-4675-8346-A119638D0C65}" type="pres">
      <dgm:prSet presAssocID="{A7D45EA7-4F5F-4BED-A6E6-582562671949}" presName="hierRoot2" presStyleCnt="0">
        <dgm:presLayoutVars>
          <dgm:hierBranch val="r"/>
        </dgm:presLayoutVars>
      </dgm:prSet>
      <dgm:spPr/>
    </dgm:pt>
    <dgm:pt modelId="{22D6AA45-F111-4BA8-80E2-D91B037C7E40}" type="pres">
      <dgm:prSet presAssocID="{A7D45EA7-4F5F-4BED-A6E6-582562671949}" presName="rootComposite" presStyleCnt="0"/>
      <dgm:spPr/>
    </dgm:pt>
    <dgm:pt modelId="{5B809213-1C8C-46D9-8CB2-8C96B6670A62}" type="pres">
      <dgm:prSet presAssocID="{A7D45EA7-4F5F-4BED-A6E6-582562671949}" presName="rootText" presStyleLbl="node4" presStyleIdx="3" presStyleCnt="12">
        <dgm:presLayoutVars>
          <dgm:chPref val="3"/>
        </dgm:presLayoutVars>
      </dgm:prSet>
      <dgm:spPr/>
    </dgm:pt>
    <dgm:pt modelId="{3380B957-061C-4B91-B247-91F1B40F4F14}" type="pres">
      <dgm:prSet presAssocID="{A7D45EA7-4F5F-4BED-A6E6-582562671949}" presName="rootConnector" presStyleLbl="node4" presStyleIdx="3" presStyleCnt="12"/>
      <dgm:spPr/>
    </dgm:pt>
    <dgm:pt modelId="{9F290A2D-291F-4AB5-8C44-FB1CB1CB46C4}" type="pres">
      <dgm:prSet presAssocID="{A7D45EA7-4F5F-4BED-A6E6-582562671949}" presName="hierChild4" presStyleCnt="0"/>
      <dgm:spPr/>
    </dgm:pt>
    <dgm:pt modelId="{618A5330-01B8-4E84-88B2-EC985DC74A98}" type="pres">
      <dgm:prSet presAssocID="{A7D45EA7-4F5F-4BED-A6E6-582562671949}" presName="hierChild5" presStyleCnt="0"/>
      <dgm:spPr/>
    </dgm:pt>
    <dgm:pt modelId="{E3B485D0-FDF9-4758-82A0-07817DD40870}" type="pres">
      <dgm:prSet presAssocID="{DE0ECDA1-CE02-44DC-9B04-4356A668201F}" presName="Name50" presStyleLbl="parChTrans1D4" presStyleIdx="4" presStyleCnt="12"/>
      <dgm:spPr/>
    </dgm:pt>
    <dgm:pt modelId="{B2BD8D23-5836-446E-B6CD-7B0203AE24CF}" type="pres">
      <dgm:prSet presAssocID="{61C53E78-6882-4A0B-94E7-5B03F6237E05}" presName="hierRoot2" presStyleCnt="0">
        <dgm:presLayoutVars>
          <dgm:hierBranch val="r"/>
        </dgm:presLayoutVars>
      </dgm:prSet>
      <dgm:spPr/>
    </dgm:pt>
    <dgm:pt modelId="{DC884F0E-AC69-4052-8C4F-4BCBB9E2D670}" type="pres">
      <dgm:prSet presAssocID="{61C53E78-6882-4A0B-94E7-5B03F6237E05}" presName="rootComposite" presStyleCnt="0"/>
      <dgm:spPr/>
    </dgm:pt>
    <dgm:pt modelId="{C74E3725-7B46-45AA-BC4C-EA2DD97173F1}" type="pres">
      <dgm:prSet presAssocID="{61C53E78-6882-4A0B-94E7-5B03F6237E05}" presName="rootText" presStyleLbl="node4" presStyleIdx="4" presStyleCnt="12">
        <dgm:presLayoutVars>
          <dgm:chPref val="3"/>
        </dgm:presLayoutVars>
      </dgm:prSet>
      <dgm:spPr/>
    </dgm:pt>
    <dgm:pt modelId="{D8A11E68-C214-4BEC-A727-44639DF90898}" type="pres">
      <dgm:prSet presAssocID="{61C53E78-6882-4A0B-94E7-5B03F6237E05}" presName="rootConnector" presStyleLbl="node4" presStyleIdx="4" presStyleCnt="12"/>
      <dgm:spPr/>
    </dgm:pt>
    <dgm:pt modelId="{166D3F73-EDE4-4D4E-97AE-5A1A33B35F15}" type="pres">
      <dgm:prSet presAssocID="{61C53E78-6882-4A0B-94E7-5B03F6237E05}" presName="hierChild4" presStyleCnt="0"/>
      <dgm:spPr/>
    </dgm:pt>
    <dgm:pt modelId="{11FF467F-9187-4B21-B9DE-FF4EF6F3CDAB}" type="pres">
      <dgm:prSet presAssocID="{61C53E78-6882-4A0B-94E7-5B03F6237E05}" presName="hierChild5" presStyleCnt="0"/>
      <dgm:spPr/>
    </dgm:pt>
    <dgm:pt modelId="{48E50524-C965-48D2-9E9F-F5EE2002ECAB}" type="pres">
      <dgm:prSet presAssocID="{E7CE3BD3-5250-4FFD-AD1D-803A13114925}" presName="hierChild5" presStyleCnt="0"/>
      <dgm:spPr/>
    </dgm:pt>
    <dgm:pt modelId="{4B2AFACC-483F-4708-BF32-55F77F5F4A42}" type="pres">
      <dgm:prSet presAssocID="{EF6236DF-E14E-4E62-8D95-0D94DB76A019}" presName="hierChild5" presStyleCnt="0"/>
      <dgm:spPr/>
    </dgm:pt>
    <dgm:pt modelId="{CF60ABCD-531A-4164-BD4B-2CED87F5993A}" type="pres">
      <dgm:prSet presAssocID="{98F20BE9-4398-4E1B-8A19-8A7868EFEE46}" presName="hierChild5" presStyleCnt="0"/>
      <dgm:spPr/>
    </dgm:pt>
    <dgm:pt modelId="{1B2CDC99-7954-44E2-B856-E2FB5E0C3C59}" type="pres">
      <dgm:prSet presAssocID="{1CA6615E-6D12-4DCA-BA14-ABF70A47C2BE}" presName="Name50" presStyleLbl="parChTrans1D4" presStyleIdx="5" presStyleCnt="12"/>
      <dgm:spPr/>
    </dgm:pt>
    <dgm:pt modelId="{EB4818AC-134D-4C32-9A3B-0A626247FE81}" type="pres">
      <dgm:prSet presAssocID="{DD838798-758C-4A12-9619-402283BE618A}" presName="hierRoot2" presStyleCnt="0">
        <dgm:presLayoutVars>
          <dgm:hierBranch val="l"/>
        </dgm:presLayoutVars>
      </dgm:prSet>
      <dgm:spPr/>
    </dgm:pt>
    <dgm:pt modelId="{794CA54E-E41F-4B25-A285-F1759E893F67}" type="pres">
      <dgm:prSet presAssocID="{DD838798-758C-4A12-9619-402283BE618A}" presName="rootComposite" presStyleCnt="0"/>
      <dgm:spPr/>
    </dgm:pt>
    <dgm:pt modelId="{7817F7A7-4E67-42E9-804E-C474C8F61197}" type="pres">
      <dgm:prSet presAssocID="{DD838798-758C-4A12-9619-402283BE618A}" presName="rootText" presStyleLbl="node4" presStyleIdx="5" presStyleCnt="12">
        <dgm:presLayoutVars>
          <dgm:chPref val="3"/>
        </dgm:presLayoutVars>
      </dgm:prSet>
      <dgm:spPr/>
    </dgm:pt>
    <dgm:pt modelId="{E48B108D-A40A-4E6D-9691-656172B63BC7}" type="pres">
      <dgm:prSet presAssocID="{DD838798-758C-4A12-9619-402283BE618A}" presName="rootConnector" presStyleLbl="node4" presStyleIdx="5" presStyleCnt="12"/>
      <dgm:spPr/>
    </dgm:pt>
    <dgm:pt modelId="{93230310-3A97-43A9-A2B1-DDC1F662368F}" type="pres">
      <dgm:prSet presAssocID="{DD838798-758C-4A12-9619-402283BE618A}" presName="hierChild4" presStyleCnt="0"/>
      <dgm:spPr/>
    </dgm:pt>
    <dgm:pt modelId="{92179BDC-02DC-43A9-95D1-CE9483381C9D}" type="pres">
      <dgm:prSet presAssocID="{DD838798-758C-4A12-9619-402283BE618A}" presName="hierChild5" presStyleCnt="0"/>
      <dgm:spPr/>
    </dgm:pt>
    <dgm:pt modelId="{E82453BA-1F24-4666-87BB-766B3059B496}" type="pres">
      <dgm:prSet presAssocID="{905F0BB4-94D4-4F0F-BFBD-37BC9115A881}" presName="hierChild5" presStyleCnt="0"/>
      <dgm:spPr/>
    </dgm:pt>
    <dgm:pt modelId="{EF45F603-E8FD-470F-8762-57AC2D21E45E}" type="pres">
      <dgm:prSet presAssocID="{B10197CD-68A8-4FA4-8350-2B8A9E488906}" presName="hierChild5" presStyleCnt="0"/>
      <dgm:spPr/>
    </dgm:pt>
    <dgm:pt modelId="{E02B212B-440D-4986-AB6C-345E2847FD6F}" type="pres">
      <dgm:prSet presAssocID="{AD376F02-2354-458B-ABE0-EEFCEE3AB9BB}" presName="Name35" presStyleLbl="parChTrans1D2" presStyleIdx="1" presStyleCnt="3"/>
      <dgm:spPr/>
    </dgm:pt>
    <dgm:pt modelId="{034BEBCF-A3D5-49F9-BBF4-DC6D8E5DBAFD}" type="pres">
      <dgm:prSet presAssocID="{B9339B73-29F7-497B-B889-CB5056DCD942}" presName="hierRoot2" presStyleCnt="0">
        <dgm:presLayoutVars>
          <dgm:hierBranch/>
        </dgm:presLayoutVars>
      </dgm:prSet>
      <dgm:spPr/>
    </dgm:pt>
    <dgm:pt modelId="{9D6D1D6B-6475-4E6E-8F8C-01464516D93D}" type="pres">
      <dgm:prSet presAssocID="{B9339B73-29F7-497B-B889-CB5056DCD942}" presName="rootComposite" presStyleCnt="0"/>
      <dgm:spPr/>
    </dgm:pt>
    <dgm:pt modelId="{3F61568C-4BA2-4B48-824E-7C0867057F55}" type="pres">
      <dgm:prSet presAssocID="{B9339B73-29F7-497B-B889-CB5056DCD942}" presName="rootText" presStyleLbl="node2" presStyleIdx="1" presStyleCnt="3">
        <dgm:presLayoutVars>
          <dgm:chPref val="3"/>
        </dgm:presLayoutVars>
      </dgm:prSet>
      <dgm:spPr/>
    </dgm:pt>
    <dgm:pt modelId="{99CBB8E4-2DD0-4BBC-9315-8BD92161DAA0}" type="pres">
      <dgm:prSet presAssocID="{B9339B73-29F7-497B-B889-CB5056DCD942}" presName="rootConnector" presStyleLbl="node2" presStyleIdx="1" presStyleCnt="3"/>
      <dgm:spPr/>
    </dgm:pt>
    <dgm:pt modelId="{84C66684-EB79-4AEC-843A-2ED769913C69}" type="pres">
      <dgm:prSet presAssocID="{B9339B73-29F7-497B-B889-CB5056DCD942}" presName="hierChild4" presStyleCnt="0"/>
      <dgm:spPr/>
    </dgm:pt>
    <dgm:pt modelId="{EC6A68A1-90FC-4384-A3D1-98D787D83C5F}" type="pres">
      <dgm:prSet presAssocID="{8BB24D47-F488-4D5B-938D-CC89E5F3CD95}" presName="Name35" presStyleLbl="parChTrans1D3" presStyleIdx="1" presStyleCnt="3"/>
      <dgm:spPr/>
    </dgm:pt>
    <dgm:pt modelId="{D74CF6D0-8672-4EF8-9325-F2D5942E0EC6}" type="pres">
      <dgm:prSet presAssocID="{7FA971D9-34ED-41A8-A126-A1943E5B698E}" presName="hierRoot2" presStyleCnt="0">
        <dgm:presLayoutVars>
          <dgm:hierBranch val="r"/>
        </dgm:presLayoutVars>
      </dgm:prSet>
      <dgm:spPr/>
    </dgm:pt>
    <dgm:pt modelId="{7451CD3B-404D-4E58-8CFC-16403F1DE163}" type="pres">
      <dgm:prSet presAssocID="{7FA971D9-34ED-41A8-A126-A1943E5B698E}" presName="rootComposite" presStyleCnt="0"/>
      <dgm:spPr/>
    </dgm:pt>
    <dgm:pt modelId="{9BC38FA4-B358-445D-BD8D-3A12D7DE025C}" type="pres">
      <dgm:prSet presAssocID="{7FA971D9-34ED-41A8-A126-A1943E5B698E}" presName="rootText" presStyleLbl="node3" presStyleIdx="1" presStyleCnt="3">
        <dgm:presLayoutVars>
          <dgm:chPref val="3"/>
        </dgm:presLayoutVars>
      </dgm:prSet>
      <dgm:spPr/>
    </dgm:pt>
    <dgm:pt modelId="{256F30EA-CF0F-44BA-A398-7240DF298EA1}" type="pres">
      <dgm:prSet presAssocID="{7FA971D9-34ED-41A8-A126-A1943E5B698E}" presName="rootConnector" presStyleLbl="node3" presStyleIdx="1" presStyleCnt="3"/>
      <dgm:spPr/>
    </dgm:pt>
    <dgm:pt modelId="{C007207D-B894-4D0E-9AEB-FA1E8D3632FD}" type="pres">
      <dgm:prSet presAssocID="{7FA971D9-34ED-41A8-A126-A1943E5B698E}" presName="hierChild4" presStyleCnt="0"/>
      <dgm:spPr/>
    </dgm:pt>
    <dgm:pt modelId="{86B2C252-298B-4731-8552-B3F8CEBD41F4}" type="pres">
      <dgm:prSet presAssocID="{F5B97311-E5EB-40CE-BF9B-31BE97F130A0}" presName="Name50" presStyleLbl="parChTrans1D4" presStyleIdx="6" presStyleCnt="12"/>
      <dgm:spPr/>
    </dgm:pt>
    <dgm:pt modelId="{6154FFAF-BC94-4B51-8989-22EF8D810A96}" type="pres">
      <dgm:prSet presAssocID="{51D640A7-EA38-45B9-803B-3E131CB6F952}" presName="hierRoot2" presStyleCnt="0">
        <dgm:presLayoutVars>
          <dgm:hierBranch val="r"/>
        </dgm:presLayoutVars>
      </dgm:prSet>
      <dgm:spPr/>
    </dgm:pt>
    <dgm:pt modelId="{B66E82B9-EC28-44BA-A4B7-A53BD775C2BB}" type="pres">
      <dgm:prSet presAssocID="{51D640A7-EA38-45B9-803B-3E131CB6F952}" presName="rootComposite" presStyleCnt="0"/>
      <dgm:spPr/>
    </dgm:pt>
    <dgm:pt modelId="{D20C59D4-A40E-4F70-92B2-570450E87797}" type="pres">
      <dgm:prSet presAssocID="{51D640A7-EA38-45B9-803B-3E131CB6F952}" presName="rootText" presStyleLbl="node4" presStyleIdx="6" presStyleCnt="12">
        <dgm:presLayoutVars>
          <dgm:chPref val="3"/>
        </dgm:presLayoutVars>
      </dgm:prSet>
      <dgm:spPr/>
    </dgm:pt>
    <dgm:pt modelId="{76AF7364-3C24-4B80-B876-717CD9FDDE2F}" type="pres">
      <dgm:prSet presAssocID="{51D640A7-EA38-45B9-803B-3E131CB6F952}" presName="rootConnector" presStyleLbl="node4" presStyleIdx="6" presStyleCnt="12"/>
      <dgm:spPr/>
    </dgm:pt>
    <dgm:pt modelId="{DEDA96A5-61D4-477D-917D-D728E31A7D07}" type="pres">
      <dgm:prSet presAssocID="{51D640A7-EA38-45B9-803B-3E131CB6F952}" presName="hierChild4" presStyleCnt="0"/>
      <dgm:spPr/>
    </dgm:pt>
    <dgm:pt modelId="{69392C21-67F0-49E9-AF9D-BE89117E5C69}" type="pres">
      <dgm:prSet presAssocID="{51D640A7-EA38-45B9-803B-3E131CB6F952}" presName="hierChild5" presStyleCnt="0"/>
      <dgm:spPr/>
    </dgm:pt>
    <dgm:pt modelId="{0D2B85E0-B4EB-42B0-B1DD-498213377EAA}" type="pres">
      <dgm:prSet presAssocID="{7FA971D9-34ED-41A8-A126-A1943E5B698E}" presName="hierChild5" presStyleCnt="0"/>
      <dgm:spPr/>
    </dgm:pt>
    <dgm:pt modelId="{F558336C-98C7-4A69-B470-8B3C44157ADF}" type="pres">
      <dgm:prSet presAssocID="{B9339B73-29F7-497B-B889-CB5056DCD942}" presName="hierChild5" presStyleCnt="0"/>
      <dgm:spPr/>
    </dgm:pt>
    <dgm:pt modelId="{D2C31BEE-A619-449E-A8C4-69F21A213EAE}" type="pres">
      <dgm:prSet presAssocID="{A7F8D2B1-8304-4ABD-8BA9-FA0DB0745BA1}" presName="Name35" presStyleLbl="parChTrans1D2" presStyleIdx="2" presStyleCnt="3"/>
      <dgm:spPr/>
    </dgm:pt>
    <dgm:pt modelId="{0F2404A1-A605-4AC3-ACD4-023310CD815C}" type="pres">
      <dgm:prSet presAssocID="{A51AD5BE-0450-4697-BC0A-64030E707073}" presName="hierRoot2" presStyleCnt="0">
        <dgm:presLayoutVars>
          <dgm:hierBranch/>
        </dgm:presLayoutVars>
      </dgm:prSet>
      <dgm:spPr/>
    </dgm:pt>
    <dgm:pt modelId="{5A465413-9123-433D-9D11-783F7C35C51D}" type="pres">
      <dgm:prSet presAssocID="{A51AD5BE-0450-4697-BC0A-64030E707073}" presName="rootComposite" presStyleCnt="0"/>
      <dgm:spPr/>
    </dgm:pt>
    <dgm:pt modelId="{39802D79-71B0-4B71-AC21-4C7A90409055}" type="pres">
      <dgm:prSet presAssocID="{A51AD5BE-0450-4697-BC0A-64030E707073}" presName="rootText" presStyleLbl="node2" presStyleIdx="2" presStyleCnt="3">
        <dgm:presLayoutVars>
          <dgm:chPref val="3"/>
        </dgm:presLayoutVars>
      </dgm:prSet>
      <dgm:spPr/>
    </dgm:pt>
    <dgm:pt modelId="{A7F761C0-1743-44EA-9A5F-BC6F22039B93}" type="pres">
      <dgm:prSet presAssocID="{A51AD5BE-0450-4697-BC0A-64030E707073}" presName="rootConnector" presStyleLbl="node2" presStyleIdx="2" presStyleCnt="3"/>
      <dgm:spPr/>
    </dgm:pt>
    <dgm:pt modelId="{C730FAE8-3A4E-47B3-B384-C48169939D2B}" type="pres">
      <dgm:prSet presAssocID="{A51AD5BE-0450-4697-BC0A-64030E707073}" presName="hierChild4" presStyleCnt="0"/>
      <dgm:spPr/>
    </dgm:pt>
    <dgm:pt modelId="{6E78C309-94DE-4E8C-A3B7-733E5533B20B}" type="pres">
      <dgm:prSet presAssocID="{39729FD9-4D12-4D09-BCE9-DF6573BF100D}" presName="Name35" presStyleLbl="parChTrans1D3" presStyleIdx="2" presStyleCnt="3"/>
      <dgm:spPr/>
    </dgm:pt>
    <dgm:pt modelId="{4E3DA1AF-206C-4B48-B27A-888B5C2602C0}" type="pres">
      <dgm:prSet presAssocID="{8E0F616A-C48A-4A5E-BDA0-6D98D0EC2C02}" presName="hierRoot2" presStyleCnt="0">
        <dgm:presLayoutVars>
          <dgm:hierBranch val="r"/>
        </dgm:presLayoutVars>
      </dgm:prSet>
      <dgm:spPr/>
    </dgm:pt>
    <dgm:pt modelId="{31CB2E31-7EE8-4096-81FB-853A9E5187A2}" type="pres">
      <dgm:prSet presAssocID="{8E0F616A-C48A-4A5E-BDA0-6D98D0EC2C02}" presName="rootComposite" presStyleCnt="0"/>
      <dgm:spPr/>
    </dgm:pt>
    <dgm:pt modelId="{E9C7BABC-C027-403B-8638-379E87529272}" type="pres">
      <dgm:prSet presAssocID="{8E0F616A-C48A-4A5E-BDA0-6D98D0EC2C02}" presName="rootText" presStyleLbl="node3" presStyleIdx="2" presStyleCnt="3">
        <dgm:presLayoutVars>
          <dgm:chPref val="3"/>
        </dgm:presLayoutVars>
      </dgm:prSet>
      <dgm:spPr/>
    </dgm:pt>
    <dgm:pt modelId="{AEFAFA85-C604-4350-818A-112971D5D715}" type="pres">
      <dgm:prSet presAssocID="{8E0F616A-C48A-4A5E-BDA0-6D98D0EC2C02}" presName="rootConnector" presStyleLbl="node3" presStyleIdx="2" presStyleCnt="3"/>
      <dgm:spPr/>
    </dgm:pt>
    <dgm:pt modelId="{DA713E7C-7978-482C-8E83-9B3AB888593B}" type="pres">
      <dgm:prSet presAssocID="{8E0F616A-C48A-4A5E-BDA0-6D98D0EC2C02}" presName="hierChild4" presStyleCnt="0"/>
      <dgm:spPr/>
    </dgm:pt>
    <dgm:pt modelId="{EE68A81A-97BA-45B1-9B29-EB6E84A55E02}" type="pres">
      <dgm:prSet presAssocID="{2569211C-659D-4782-9732-6D6941CFC177}" presName="Name50" presStyleLbl="parChTrans1D4" presStyleIdx="7" presStyleCnt="12"/>
      <dgm:spPr/>
    </dgm:pt>
    <dgm:pt modelId="{494F17EC-9B19-4F40-93CD-930A2E4A85BE}" type="pres">
      <dgm:prSet presAssocID="{A60242B8-9D3E-47B9-94DA-12D06B5BAB7B}" presName="hierRoot2" presStyleCnt="0">
        <dgm:presLayoutVars>
          <dgm:hierBranch val="r"/>
        </dgm:presLayoutVars>
      </dgm:prSet>
      <dgm:spPr/>
    </dgm:pt>
    <dgm:pt modelId="{A6A3551C-18A9-40B1-A547-2CE9B715E4D1}" type="pres">
      <dgm:prSet presAssocID="{A60242B8-9D3E-47B9-94DA-12D06B5BAB7B}" presName="rootComposite" presStyleCnt="0"/>
      <dgm:spPr/>
    </dgm:pt>
    <dgm:pt modelId="{3926F526-1F28-4D97-829B-50B5E0F3EB58}" type="pres">
      <dgm:prSet presAssocID="{A60242B8-9D3E-47B9-94DA-12D06B5BAB7B}" presName="rootText" presStyleLbl="node4" presStyleIdx="7" presStyleCnt="12">
        <dgm:presLayoutVars>
          <dgm:chPref val="3"/>
        </dgm:presLayoutVars>
      </dgm:prSet>
      <dgm:spPr/>
    </dgm:pt>
    <dgm:pt modelId="{BE02155B-5DC7-4C44-8AC3-6FB6A6D5B86F}" type="pres">
      <dgm:prSet presAssocID="{A60242B8-9D3E-47B9-94DA-12D06B5BAB7B}" presName="rootConnector" presStyleLbl="node4" presStyleIdx="7" presStyleCnt="12"/>
      <dgm:spPr/>
    </dgm:pt>
    <dgm:pt modelId="{63A3E862-44A0-4E02-B7AB-486DEABE90DA}" type="pres">
      <dgm:prSet presAssocID="{A60242B8-9D3E-47B9-94DA-12D06B5BAB7B}" presName="hierChild4" presStyleCnt="0"/>
      <dgm:spPr/>
    </dgm:pt>
    <dgm:pt modelId="{ABFC1BFE-BEBA-4130-B223-A358E77E2883}" type="pres">
      <dgm:prSet presAssocID="{C721578E-E9D7-4DD7-991A-20DC5F452565}" presName="Name50" presStyleLbl="parChTrans1D4" presStyleIdx="8" presStyleCnt="12"/>
      <dgm:spPr/>
    </dgm:pt>
    <dgm:pt modelId="{16946A29-02EA-4DD5-889D-63B8AA66065A}" type="pres">
      <dgm:prSet presAssocID="{7D181614-7938-40FA-9F9A-94274B5C8A91}" presName="hierRoot2" presStyleCnt="0">
        <dgm:presLayoutVars>
          <dgm:hierBranch val="r"/>
        </dgm:presLayoutVars>
      </dgm:prSet>
      <dgm:spPr/>
    </dgm:pt>
    <dgm:pt modelId="{DEF4C4AE-F524-44D5-9765-6F8582DB3180}" type="pres">
      <dgm:prSet presAssocID="{7D181614-7938-40FA-9F9A-94274B5C8A91}" presName="rootComposite" presStyleCnt="0"/>
      <dgm:spPr/>
    </dgm:pt>
    <dgm:pt modelId="{F8C74CBF-C407-4D48-9E93-CD6C754F55EC}" type="pres">
      <dgm:prSet presAssocID="{7D181614-7938-40FA-9F9A-94274B5C8A91}" presName="rootText" presStyleLbl="node4" presStyleIdx="8" presStyleCnt="12">
        <dgm:presLayoutVars>
          <dgm:chPref val="3"/>
        </dgm:presLayoutVars>
      </dgm:prSet>
      <dgm:spPr/>
    </dgm:pt>
    <dgm:pt modelId="{FC7B1F77-EBEF-4A97-B6FD-47B4B88B992F}" type="pres">
      <dgm:prSet presAssocID="{7D181614-7938-40FA-9F9A-94274B5C8A91}" presName="rootConnector" presStyleLbl="node4" presStyleIdx="8" presStyleCnt="12"/>
      <dgm:spPr/>
    </dgm:pt>
    <dgm:pt modelId="{29845A3C-895B-4C15-BE7F-D7900D879056}" type="pres">
      <dgm:prSet presAssocID="{7D181614-7938-40FA-9F9A-94274B5C8A91}" presName="hierChild4" presStyleCnt="0"/>
      <dgm:spPr/>
    </dgm:pt>
    <dgm:pt modelId="{57DBE3D5-90EE-4B1C-AED9-A4047DD7C572}" type="pres">
      <dgm:prSet presAssocID="{5FCD2DE1-42E5-4375-B898-E9752696CB12}" presName="Name50" presStyleLbl="parChTrans1D4" presStyleIdx="9" presStyleCnt="12"/>
      <dgm:spPr/>
    </dgm:pt>
    <dgm:pt modelId="{556EC20B-806F-4824-AFB4-4069B15D20C1}" type="pres">
      <dgm:prSet presAssocID="{04777709-8171-4B65-824A-3A89B6CFF04B}" presName="hierRoot2" presStyleCnt="0">
        <dgm:presLayoutVars>
          <dgm:hierBranch val="r"/>
        </dgm:presLayoutVars>
      </dgm:prSet>
      <dgm:spPr/>
    </dgm:pt>
    <dgm:pt modelId="{37C90FED-4C3F-4EA5-AA2C-7177A6F19A58}" type="pres">
      <dgm:prSet presAssocID="{04777709-8171-4B65-824A-3A89B6CFF04B}" presName="rootComposite" presStyleCnt="0"/>
      <dgm:spPr/>
    </dgm:pt>
    <dgm:pt modelId="{32B945FF-03E1-489A-B463-D01AF1EA3F17}" type="pres">
      <dgm:prSet presAssocID="{04777709-8171-4B65-824A-3A89B6CFF04B}" presName="rootText" presStyleLbl="node4" presStyleIdx="9" presStyleCnt="12">
        <dgm:presLayoutVars>
          <dgm:chPref val="3"/>
        </dgm:presLayoutVars>
      </dgm:prSet>
      <dgm:spPr/>
    </dgm:pt>
    <dgm:pt modelId="{30460212-3F5E-470E-A29E-3976ADB5B881}" type="pres">
      <dgm:prSet presAssocID="{04777709-8171-4B65-824A-3A89B6CFF04B}" presName="rootConnector" presStyleLbl="node4" presStyleIdx="9" presStyleCnt="12"/>
      <dgm:spPr/>
    </dgm:pt>
    <dgm:pt modelId="{F679EF82-1A88-4AA5-816C-43F3E1C5D5D7}" type="pres">
      <dgm:prSet presAssocID="{04777709-8171-4B65-824A-3A89B6CFF04B}" presName="hierChild4" presStyleCnt="0"/>
      <dgm:spPr/>
    </dgm:pt>
    <dgm:pt modelId="{0ADD28CF-5FD8-4E09-91F0-3C8EE7395D86}" type="pres">
      <dgm:prSet presAssocID="{04777709-8171-4B65-824A-3A89B6CFF04B}" presName="hierChild5" presStyleCnt="0"/>
      <dgm:spPr/>
    </dgm:pt>
    <dgm:pt modelId="{0239B01D-FD22-4738-BAB7-127344A1B2CE}" type="pres">
      <dgm:prSet presAssocID="{F5F9AF08-C2E4-437C-B677-D8E2638EBED2}" presName="Name50" presStyleLbl="parChTrans1D4" presStyleIdx="10" presStyleCnt="12"/>
      <dgm:spPr/>
    </dgm:pt>
    <dgm:pt modelId="{09C122E5-F19F-4D28-BE1D-09CD74A54C56}" type="pres">
      <dgm:prSet presAssocID="{03CE9018-90C9-4FB8-84BE-F827C0F7D7BB}" presName="hierRoot2" presStyleCnt="0">
        <dgm:presLayoutVars>
          <dgm:hierBranch val="r"/>
        </dgm:presLayoutVars>
      </dgm:prSet>
      <dgm:spPr/>
    </dgm:pt>
    <dgm:pt modelId="{14D79521-2E32-42D7-96AD-2FFCE4ABEE99}" type="pres">
      <dgm:prSet presAssocID="{03CE9018-90C9-4FB8-84BE-F827C0F7D7BB}" presName="rootComposite" presStyleCnt="0"/>
      <dgm:spPr/>
    </dgm:pt>
    <dgm:pt modelId="{2207EABC-70AD-4CBC-B2A8-109CE1AB7C18}" type="pres">
      <dgm:prSet presAssocID="{03CE9018-90C9-4FB8-84BE-F827C0F7D7BB}" presName="rootText" presStyleLbl="node4" presStyleIdx="10" presStyleCnt="12">
        <dgm:presLayoutVars>
          <dgm:chPref val="3"/>
        </dgm:presLayoutVars>
      </dgm:prSet>
      <dgm:spPr/>
    </dgm:pt>
    <dgm:pt modelId="{4E4FC402-BE7A-4692-84CB-CD9932A62285}" type="pres">
      <dgm:prSet presAssocID="{03CE9018-90C9-4FB8-84BE-F827C0F7D7BB}" presName="rootConnector" presStyleLbl="node4" presStyleIdx="10" presStyleCnt="12"/>
      <dgm:spPr/>
    </dgm:pt>
    <dgm:pt modelId="{8601BFB3-6134-4442-B440-46FC5E849770}" type="pres">
      <dgm:prSet presAssocID="{03CE9018-90C9-4FB8-84BE-F827C0F7D7BB}" presName="hierChild4" presStyleCnt="0"/>
      <dgm:spPr/>
    </dgm:pt>
    <dgm:pt modelId="{5FAB7864-D52F-4246-9146-68DEB78C98A4}" type="pres">
      <dgm:prSet presAssocID="{03CE9018-90C9-4FB8-84BE-F827C0F7D7BB}" presName="hierChild5" presStyleCnt="0"/>
      <dgm:spPr/>
    </dgm:pt>
    <dgm:pt modelId="{549F9CB7-08AD-4C0E-83E5-71938BDAF079}" type="pres">
      <dgm:prSet presAssocID="{51A80E59-3789-4463-9CE9-F732EA653678}" presName="Name50" presStyleLbl="parChTrans1D4" presStyleIdx="11" presStyleCnt="12"/>
      <dgm:spPr/>
    </dgm:pt>
    <dgm:pt modelId="{B7BB3F16-31D5-48CD-ADCB-0CE64DE5DF7E}" type="pres">
      <dgm:prSet presAssocID="{999D7986-AE76-4C93-AF1B-F3846E4D9946}" presName="hierRoot2" presStyleCnt="0">
        <dgm:presLayoutVars>
          <dgm:hierBranch val="r"/>
        </dgm:presLayoutVars>
      </dgm:prSet>
      <dgm:spPr/>
    </dgm:pt>
    <dgm:pt modelId="{7DF7C856-E906-42CE-965D-D97913CD86AE}" type="pres">
      <dgm:prSet presAssocID="{999D7986-AE76-4C93-AF1B-F3846E4D9946}" presName="rootComposite" presStyleCnt="0"/>
      <dgm:spPr/>
    </dgm:pt>
    <dgm:pt modelId="{5B218C94-EB2A-41DC-B430-A7C3E2E0ED53}" type="pres">
      <dgm:prSet presAssocID="{999D7986-AE76-4C93-AF1B-F3846E4D9946}" presName="rootText" presStyleLbl="node4" presStyleIdx="11" presStyleCnt="12">
        <dgm:presLayoutVars>
          <dgm:chPref val="3"/>
        </dgm:presLayoutVars>
      </dgm:prSet>
      <dgm:spPr/>
    </dgm:pt>
    <dgm:pt modelId="{C24DF9FC-A76B-44F8-A29B-C70185D5FA28}" type="pres">
      <dgm:prSet presAssocID="{999D7986-AE76-4C93-AF1B-F3846E4D9946}" presName="rootConnector" presStyleLbl="node4" presStyleIdx="11" presStyleCnt="12"/>
      <dgm:spPr/>
    </dgm:pt>
    <dgm:pt modelId="{147E4AFF-7893-41FA-BA85-CE8C02FCA7D3}" type="pres">
      <dgm:prSet presAssocID="{999D7986-AE76-4C93-AF1B-F3846E4D9946}" presName="hierChild4" presStyleCnt="0"/>
      <dgm:spPr/>
    </dgm:pt>
    <dgm:pt modelId="{A14B4226-A04E-4490-B867-AAE7016027F4}" type="pres">
      <dgm:prSet presAssocID="{999D7986-AE76-4C93-AF1B-F3846E4D9946}" presName="hierChild5" presStyleCnt="0"/>
      <dgm:spPr/>
    </dgm:pt>
    <dgm:pt modelId="{B91363C8-5EA3-4403-9F98-2D2860381960}" type="pres">
      <dgm:prSet presAssocID="{7D181614-7938-40FA-9F9A-94274B5C8A91}" presName="hierChild5" presStyleCnt="0"/>
      <dgm:spPr/>
    </dgm:pt>
    <dgm:pt modelId="{9F0CE84D-E0F8-4D2B-8635-0599CC8009F0}" type="pres">
      <dgm:prSet presAssocID="{A60242B8-9D3E-47B9-94DA-12D06B5BAB7B}" presName="hierChild5" presStyleCnt="0"/>
      <dgm:spPr/>
    </dgm:pt>
    <dgm:pt modelId="{3CB3A281-7A0C-4589-B9E5-3D5189549845}" type="pres">
      <dgm:prSet presAssocID="{8E0F616A-C48A-4A5E-BDA0-6D98D0EC2C02}" presName="hierChild5" presStyleCnt="0"/>
      <dgm:spPr/>
    </dgm:pt>
    <dgm:pt modelId="{11AF5C58-BF87-4E9A-8D6E-65C89A111C1C}" type="pres">
      <dgm:prSet presAssocID="{A51AD5BE-0450-4697-BC0A-64030E707073}" presName="hierChild5" presStyleCnt="0"/>
      <dgm:spPr/>
    </dgm:pt>
    <dgm:pt modelId="{A08E60AC-EFD6-4C45-B2FB-2F5503ABC16D}" type="pres">
      <dgm:prSet presAssocID="{0E8E7CF2-B97E-448E-B8E0-C50F2CC2C225}" presName="hierChild3" presStyleCnt="0"/>
      <dgm:spPr/>
    </dgm:pt>
  </dgm:ptLst>
  <dgm:cxnLst>
    <dgm:cxn modelId="{2DF69E02-F5B5-4A17-8CA7-5BC7023AF820}" type="presOf" srcId="{51D640A7-EA38-45B9-803B-3E131CB6F952}" destId="{D20C59D4-A40E-4F70-92B2-570450E87797}" srcOrd="0" destOrd="0" presId="urn:microsoft.com/office/officeart/2005/8/layout/orgChart1"/>
    <dgm:cxn modelId="{A6191103-DC08-4604-9C3E-E9AC284FAF74}" srcId="{E7CE3BD3-5250-4FFD-AD1D-803A13114925}" destId="{61C53E78-6882-4A0B-94E7-5B03F6237E05}" srcOrd="1" destOrd="0" parTransId="{DE0ECDA1-CE02-44DC-9B04-4356A668201F}" sibTransId="{FB114C57-E505-48B6-BED9-5A6C993BA8FB}"/>
    <dgm:cxn modelId="{637CA205-E270-45DB-A7F9-A9A4B44C088F}" srcId="{0E8E7CF2-B97E-448E-B8E0-C50F2CC2C225}" destId="{B9339B73-29F7-497B-B889-CB5056DCD942}" srcOrd="1" destOrd="0" parTransId="{AD376F02-2354-458B-ABE0-EEFCEE3AB9BB}" sibTransId="{F842EB4F-5BFC-4F8D-8BE5-77111649B3AA}"/>
    <dgm:cxn modelId="{E56F1C09-73A6-4E9D-8B33-F72ECD50BE71}" type="presOf" srcId="{04777709-8171-4B65-824A-3A89B6CFF04B}" destId="{30460212-3F5E-470E-A29E-3976ADB5B881}" srcOrd="1" destOrd="0" presId="urn:microsoft.com/office/officeart/2005/8/layout/orgChart1"/>
    <dgm:cxn modelId="{B6BAFA09-2566-44D8-8488-A936F458192F}" srcId="{EF6236DF-E14E-4E62-8D95-0D94DB76A019}" destId="{E7CE3BD3-5250-4FFD-AD1D-803A13114925}" srcOrd="0" destOrd="0" parTransId="{3E0A5132-DC8D-4D80-9B45-D1D1654733F9}" sibTransId="{59E39855-FB56-405C-BB4A-A1E30FE69452}"/>
    <dgm:cxn modelId="{337F550B-4D60-414B-A60A-A23D2232C205}" type="presOf" srcId="{B9339B73-29F7-497B-B889-CB5056DCD942}" destId="{3F61568C-4BA2-4B48-824E-7C0867057F55}" srcOrd="0" destOrd="0" presId="urn:microsoft.com/office/officeart/2005/8/layout/orgChart1"/>
    <dgm:cxn modelId="{75E6BC0F-3087-4A8D-93AC-A0F5C439F280}" type="presOf" srcId="{DD838798-758C-4A12-9619-402283BE618A}" destId="{7817F7A7-4E67-42E9-804E-C474C8F61197}" srcOrd="0" destOrd="0" presId="urn:microsoft.com/office/officeart/2005/8/layout/orgChart1"/>
    <dgm:cxn modelId="{D84A4918-F7A5-43B3-87F5-86B297ECC15D}" srcId="{E7CE3BD3-5250-4FFD-AD1D-803A13114925}" destId="{A7D45EA7-4F5F-4BED-A6E6-582562671949}" srcOrd="0" destOrd="0" parTransId="{9607EA1E-B55E-4E91-BD20-11382D861311}" sibTransId="{784FBE08-BAEB-4693-A15A-BA32785FCC16}"/>
    <dgm:cxn modelId="{6EDB9C18-FD27-4ACF-BADF-2E502093A498}" srcId="{B10197CD-68A8-4FA4-8350-2B8A9E488906}" destId="{905F0BB4-94D4-4F0F-BFBD-37BC9115A881}" srcOrd="0" destOrd="0" parTransId="{11910B82-F759-49DE-B5CD-F3A2F3C9B94E}" sibTransId="{1E5085F3-F8C1-44FF-BB8C-0CAF257D4E1F}"/>
    <dgm:cxn modelId="{6F38DD1F-D4BA-4B4F-A946-7AAC7E694172}" type="presOf" srcId="{B10197CD-68A8-4FA4-8350-2B8A9E488906}" destId="{0392B419-E029-422F-A2FB-D8C25829BFAE}" srcOrd="1" destOrd="0" presId="urn:microsoft.com/office/officeart/2005/8/layout/orgChart1"/>
    <dgm:cxn modelId="{67676320-97EB-4304-B09B-C43AEAE8CE86}" type="presOf" srcId="{8E0F616A-C48A-4A5E-BDA0-6D98D0EC2C02}" destId="{E9C7BABC-C027-403B-8638-379E87529272}" srcOrd="0" destOrd="0" presId="urn:microsoft.com/office/officeart/2005/8/layout/orgChart1"/>
    <dgm:cxn modelId="{74902122-74FD-4256-93B7-D2DCD858AA7E}" type="presOf" srcId="{3E0A5132-DC8D-4D80-9B45-D1D1654733F9}" destId="{2C52905F-7152-4995-A5F5-49680D3868C0}" srcOrd="0" destOrd="0" presId="urn:microsoft.com/office/officeart/2005/8/layout/orgChart1"/>
    <dgm:cxn modelId="{7B640824-B5A0-4FEF-985C-6C04FFA9B685}" type="presOf" srcId="{5FCD2DE1-42E5-4375-B898-E9752696CB12}" destId="{57DBE3D5-90EE-4B1C-AED9-A4047DD7C572}" srcOrd="0" destOrd="0" presId="urn:microsoft.com/office/officeart/2005/8/layout/orgChart1"/>
    <dgm:cxn modelId="{60E51E24-B9A3-4E9D-B6A6-FD2611F62F82}" type="presOf" srcId="{03CE9018-90C9-4FB8-84BE-F827C0F7D7BB}" destId="{4E4FC402-BE7A-4692-84CB-CD9932A62285}" srcOrd="1" destOrd="0" presId="urn:microsoft.com/office/officeart/2005/8/layout/orgChart1"/>
    <dgm:cxn modelId="{6D2BAF2E-213A-4F06-B741-4D35CC2E2D72}" type="presOf" srcId="{7FA971D9-34ED-41A8-A126-A1943E5B698E}" destId="{256F30EA-CF0F-44BA-A398-7240DF298EA1}" srcOrd="1" destOrd="0" presId="urn:microsoft.com/office/officeart/2005/8/layout/orgChart1"/>
    <dgm:cxn modelId="{2FB5DA30-291E-4938-A5D0-4F18AFEA73B5}" srcId="{A51AD5BE-0450-4697-BC0A-64030E707073}" destId="{8E0F616A-C48A-4A5E-BDA0-6D98D0EC2C02}" srcOrd="0" destOrd="0" parTransId="{39729FD9-4D12-4D09-BCE9-DF6573BF100D}" sibTransId="{E241051E-7683-4D46-8685-49B2AAA302B9}"/>
    <dgm:cxn modelId="{52B62135-DFE6-4504-A8E7-A89D81A0D87E}" type="presOf" srcId="{2569211C-659D-4782-9732-6D6941CFC177}" destId="{EE68A81A-97BA-45B1-9B29-EB6E84A55E02}" srcOrd="0" destOrd="0" presId="urn:microsoft.com/office/officeart/2005/8/layout/orgChart1"/>
    <dgm:cxn modelId="{2B791A37-BA79-4D05-91F6-D32DD8C6A417}" srcId="{7D181614-7938-40FA-9F9A-94274B5C8A91}" destId="{04777709-8171-4B65-824A-3A89B6CFF04B}" srcOrd="0" destOrd="0" parTransId="{5FCD2DE1-42E5-4375-B898-E9752696CB12}" sibTransId="{F889F1F7-0027-495C-BD4A-23A14A3616DA}"/>
    <dgm:cxn modelId="{7C326638-D659-4F40-96F9-6B90BFC403E5}" type="presOf" srcId="{98F20BE9-4398-4E1B-8A19-8A7868EFEE46}" destId="{C1091141-6B81-482D-8D65-0AE9DBEA7C9D}" srcOrd="1" destOrd="0" presId="urn:microsoft.com/office/officeart/2005/8/layout/orgChart1"/>
    <dgm:cxn modelId="{BA019F39-A8CD-4CAD-9482-638213894CDB}" type="presOf" srcId="{A7D45EA7-4F5F-4BED-A6E6-582562671949}" destId="{5B809213-1C8C-46D9-8CB2-8C96B6670A62}" srcOrd="0" destOrd="0" presId="urn:microsoft.com/office/officeart/2005/8/layout/orgChart1"/>
    <dgm:cxn modelId="{58F4A03A-767E-4BBE-9601-081D376747EC}" type="presOf" srcId="{8BB24D47-F488-4D5B-938D-CC89E5F3CD95}" destId="{EC6A68A1-90FC-4384-A3D1-98D787D83C5F}" srcOrd="0" destOrd="0" presId="urn:microsoft.com/office/officeart/2005/8/layout/orgChart1"/>
    <dgm:cxn modelId="{B25B973D-6074-4642-8FA9-0A57F0179D0A}" type="presOf" srcId="{DD838798-758C-4A12-9619-402283BE618A}" destId="{E48B108D-A40A-4E6D-9691-656172B63BC7}" srcOrd="1" destOrd="0" presId="urn:microsoft.com/office/officeart/2005/8/layout/orgChart1"/>
    <dgm:cxn modelId="{5F74EB3D-5287-4AEB-B0E6-A295E5469930}" type="presOf" srcId="{9607EA1E-B55E-4E91-BD20-11382D861311}" destId="{488CD825-4392-4092-8CDB-D2B1BA7537C8}" srcOrd="0" destOrd="0" presId="urn:microsoft.com/office/officeart/2005/8/layout/orgChart1"/>
    <dgm:cxn modelId="{2FBA1444-3C5D-4B21-8734-B6C973170279}" type="presOf" srcId="{0E8E7CF2-B97E-448E-B8E0-C50F2CC2C225}" destId="{0C475AFA-01F8-499B-AB3E-A6ACB8043C7F}" srcOrd="0" destOrd="0" presId="urn:microsoft.com/office/officeart/2005/8/layout/orgChart1"/>
    <dgm:cxn modelId="{A3B56B64-103D-496B-A55B-EE2AD9CE26EE}" type="presOf" srcId="{61C53E78-6882-4A0B-94E7-5B03F6237E05}" destId="{C74E3725-7B46-45AA-BC4C-EA2DD97173F1}" srcOrd="0" destOrd="0" presId="urn:microsoft.com/office/officeart/2005/8/layout/orgChart1"/>
    <dgm:cxn modelId="{80ED9C45-2823-42A7-A1A9-BAD6251B34E2}" type="presOf" srcId="{B10197CD-68A8-4FA4-8350-2B8A9E488906}" destId="{0BC3DDBC-7EA6-4147-B829-82849B32ADA3}" srcOrd="0" destOrd="0" presId="urn:microsoft.com/office/officeart/2005/8/layout/orgChart1"/>
    <dgm:cxn modelId="{B471AE68-987F-4E19-A96B-B7A78F03FBA0}" type="presOf" srcId="{39729FD9-4D12-4D09-BCE9-DF6573BF100D}" destId="{6E78C309-94DE-4E8C-A3B7-733E5533B20B}" srcOrd="0" destOrd="0" presId="urn:microsoft.com/office/officeart/2005/8/layout/orgChart1"/>
    <dgm:cxn modelId="{A7D64469-DD9E-4BCE-A426-B4035078A733}" srcId="{905F0BB4-94D4-4F0F-BFBD-37BC9115A881}" destId="{DD838798-758C-4A12-9619-402283BE618A}" srcOrd="1" destOrd="0" parTransId="{1CA6615E-6D12-4DCA-BA14-ABF70A47C2BE}" sibTransId="{9625FDAB-BCE6-4581-A24C-E5702F863210}"/>
    <dgm:cxn modelId="{5FC1154A-D65A-4EE7-B497-323CD836207E}" type="presOf" srcId="{3F89EEA8-9968-4B29-9E58-075F18DEBD31}" destId="{162161E7-077D-4275-BBEE-3E63BF2A409F}" srcOrd="0" destOrd="0" presId="urn:microsoft.com/office/officeart/2005/8/layout/orgChart1"/>
    <dgm:cxn modelId="{DADF556A-6364-40CB-BDB9-678B64A11273}" srcId="{0E8E7CF2-B97E-448E-B8E0-C50F2CC2C225}" destId="{B10197CD-68A8-4FA4-8350-2B8A9E488906}" srcOrd="0" destOrd="0" parTransId="{3F89EEA8-9968-4B29-9E58-075F18DEBD31}" sibTransId="{4338CCBD-C24A-40DE-B8C3-9B64BE04F039}"/>
    <dgm:cxn modelId="{E121A26B-2090-420D-8461-4F28F48A7EE8}" type="presOf" srcId="{905F0BB4-94D4-4F0F-BFBD-37BC9115A881}" destId="{123E86C7-3AF9-4F55-8FAE-9946F87B480F}" srcOrd="1" destOrd="0" presId="urn:microsoft.com/office/officeart/2005/8/layout/orgChart1"/>
    <dgm:cxn modelId="{87AA716C-67FC-4556-9E11-D46635582689}" type="presOf" srcId="{8E0F616A-C48A-4A5E-BDA0-6D98D0EC2C02}" destId="{AEFAFA85-C604-4350-818A-112971D5D715}" srcOrd="1" destOrd="0" presId="urn:microsoft.com/office/officeart/2005/8/layout/orgChart1"/>
    <dgm:cxn modelId="{58FA7B4E-E9E5-4EF3-ABAA-1D88C7310084}" type="presOf" srcId="{5BF5D226-D106-4A72-9C4C-E6D3E812134A}" destId="{EA4604C7-3046-4F50-B20C-45FF7FC48C82}" srcOrd="0" destOrd="0" presId="urn:microsoft.com/office/officeart/2005/8/layout/orgChart1"/>
    <dgm:cxn modelId="{4FE7D04E-B3C6-4E37-830A-777144BF86E6}" srcId="{7FA971D9-34ED-41A8-A126-A1943E5B698E}" destId="{51D640A7-EA38-45B9-803B-3E131CB6F952}" srcOrd="0" destOrd="0" parTransId="{F5B97311-E5EB-40CE-BF9B-31BE97F130A0}" sibTransId="{25F05A47-3B8D-425A-8784-F75E4FE6AC48}"/>
    <dgm:cxn modelId="{3CCA6A70-ACE2-439A-A4B5-6A1E825CBD27}" type="presOf" srcId="{A60242B8-9D3E-47B9-94DA-12D06B5BAB7B}" destId="{BE02155B-5DC7-4C44-8AC3-6FB6A6D5B86F}" srcOrd="1" destOrd="0" presId="urn:microsoft.com/office/officeart/2005/8/layout/orgChart1"/>
    <dgm:cxn modelId="{56D9C770-31A0-4406-BE60-E222300E0B4C}" srcId="{7D181614-7938-40FA-9F9A-94274B5C8A91}" destId="{03CE9018-90C9-4FB8-84BE-F827C0F7D7BB}" srcOrd="1" destOrd="0" parTransId="{F5F9AF08-C2E4-437C-B677-D8E2638EBED2}" sibTransId="{730BB6B5-FB2A-4443-9EC9-8405F73AF6A4}"/>
    <dgm:cxn modelId="{210AD570-C6CD-458A-81BC-3AB475FDC316}" type="presOf" srcId="{0E8E7CF2-B97E-448E-B8E0-C50F2CC2C225}" destId="{BB8DC16C-92DE-4E3E-A2F9-1749A79C9BE2}" srcOrd="1" destOrd="0" presId="urn:microsoft.com/office/officeart/2005/8/layout/orgChart1"/>
    <dgm:cxn modelId="{85A7F070-6C05-4105-A0DD-4198E119E799}" srcId="{7D181614-7938-40FA-9F9A-94274B5C8A91}" destId="{999D7986-AE76-4C93-AF1B-F3846E4D9946}" srcOrd="2" destOrd="0" parTransId="{51A80E59-3789-4463-9CE9-F732EA653678}" sibTransId="{695CF315-E9CE-4D79-86D1-247517927268}"/>
    <dgm:cxn modelId="{F8F60D56-AB6B-41F8-BFF3-CF657C021445}" type="presOf" srcId="{A7F8D2B1-8304-4ABD-8BA9-FA0DB0745BA1}" destId="{D2C31BEE-A619-449E-A8C4-69F21A213EAE}" srcOrd="0" destOrd="0" presId="urn:microsoft.com/office/officeart/2005/8/layout/orgChart1"/>
    <dgm:cxn modelId="{E78E5179-C50A-4B5B-ABA3-54C879301420}" type="presOf" srcId="{EF6236DF-E14E-4E62-8D95-0D94DB76A019}" destId="{9ACE3648-DB07-4796-A6DF-4E0867AFC333}" srcOrd="1" destOrd="0" presId="urn:microsoft.com/office/officeart/2005/8/layout/orgChart1"/>
    <dgm:cxn modelId="{6770C95A-CE0A-4F89-B0AE-BE40AD4746A1}" srcId="{A60242B8-9D3E-47B9-94DA-12D06B5BAB7B}" destId="{7D181614-7938-40FA-9F9A-94274B5C8A91}" srcOrd="0" destOrd="0" parTransId="{C721578E-E9D7-4DD7-991A-20DC5F452565}" sibTransId="{D6453CAA-BE62-4BF1-B9AD-06F0B05372D8}"/>
    <dgm:cxn modelId="{A5CB437C-54C7-40BC-8CD5-C1C7C1D1B44F}" type="presOf" srcId="{AD376F02-2354-458B-ABE0-EEFCEE3AB9BB}" destId="{E02B212B-440D-4986-AB6C-345E2847FD6F}" srcOrd="0" destOrd="0" presId="urn:microsoft.com/office/officeart/2005/8/layout/orgChart1"/>
    <dgm:cxn modelId="{D74ABA7C-BD78-4B01-A902-90A148CCFC4F}" type="presOf" srcId="{E7CE3BD3-5250-4FFD-AD1D-803A13114925}" destId="{263B8FC6-EEFB-4A2F-A305-05574FB94576}" srcOrd="0" destOrd="0" presId="urn:microsoft.com/office/officeart/2005/8/layout/orgChart1"/>
    <dgm:cxn modelId="{98E3D07C-5B92-4079-956D-E0D37B9B131C}" type="presOf" srcId="{04777709-8171-4B65-824A-3A89B6CFF04B}" destId="{32B945FF-03E1-489A-B463-D01AF1EA3F17}" srcOrd="0" destOrd="0" presId="urn:microsoft.com/office/officeart/2005/8/layout/orgChart1"/>
    <dgm:cxn modelId="{2A6C2080-E781-4759-B39D-B898C83B4A71}" type="presOf" srcId="{98F20BE9-4398-4E1B-8A19-8A7868EFEE46}" destId="{FC65EC37-B565-4417-AC95-8FA79B7EA894}" srcOrd="0" destOrd="0" presId="urn:microsoft.com/office/officeart/2005/8/layout/orgChart1"/>
    <dgm:cxn modelId="{A5B1508C-0D1A-470C-B9EE-19210D9DACE1}" type="presOf" srcId="{E7CE3BD3-5250-4FFD-AD1D-803A13114925}" destId="{0D53422F-1B5D-4684-B3D5-2A32B204601E}" srcOrd="1" destOrd="0" presId="urn:microsoft.com/office/officeart/2005/8/layout/orgChart1"/>
    <dgm:cxn modelId="{66D76293-6378-440A-9149-40DF0ABBFB30}" type="presOf" srcId="{51A80E59-3789-4463-9CE9-F732EA653678}" destId="{549F9CB7-08AD-4C0E-83E5-71938BDAF079}" srcOrd="0" destOrd="0" presId="urn:microsoft.com/office/officeart/2005/8/layout/orgChart1"/>
    <dgm:cxn modelId="{7062C293-4944-44BC-BF4E-F10C167DE784}" type="presOf" srcId="{51D640A7-EA38-45B9-803B-3E131CB6F952}" destId="{76AF7364-3C24-4B80-B876-717CD9FDDE2F}" srcOrd="1" destOrd="0" presId="urn:microsoft.com/office/officeart/2005/8/layout/orgChart1"/>
    <dgm:cxn modelId="{CD530A94-E054-4B4A-9417-DF8598D6C016}" type="presOf" srcId="{328889AD-CB1F-4CA6-ACE7-BCE8C2D239E3}" destId="{4DBBA52A-9CD3-44B8-B8EB-11151CF456FE}" srcOrd="0" destOrd="0" presId="urn:microsoft.com/office/officeart/2005/8/layout/orgChart1"/>
    <dgm:cxn modelId="{B342BD95-1618-4FB7-851A-1095595F1199}" type="presOf" srcId="{A51AD5BE-0450-4697-BC0A-64030E707073}" destId="{A7F761C0-1743-44EA-9A5F-BC6F22039B93}" srcOrd="1" destOrd="0" presId="urn:microsoft.com/office/officeart/2005/8/layout/orgChart1"/>
    <dgm:cxn modelId="{04BAF496-1076-4AF3-AB41-68F6027218E9}" srcId="{98F20BE9-4398-4E1B-8A19-8A7868EFEE46}" destId="{EF6236DF-E14E-4E62-8D95-0D94DB76A019}" srcOrd="0" destOrd="0" parTransId="{5BF5D226-D106-4A72-9C4C-E6D3E812134A}" sibTransId="{4A78B279-13E7-45F8-A92D-3DFF6229C2DC}"/>
    <dgm:cxn modelId="{2B2C0297-D670-4B19-AB6B-7250B4076A12}" type="presOf" srcId="{61C53E78-6882-4A0B-94E7-5B03F6237E05}" destId="{D8A11E68-C214-4BEC-A727-44639DF90898}" srcOrd="1" destOrd="0" presId="urn:microsoft.com/office/officeart/2005/8/layout/orgChart1"/>
    <dgm:cxn modelId="{7D155E9C-DF12-4667-BF29-435875180545}" type="presOf" srcId="{DE0ECDA1-CE02-44DC-9B04-4356A668201F}" destId="{E3B485D0-FDF9-4758-82A0-07817DD40870}" srcOrd="0" destOrd="0" presId="urn:microsoft.com/office/officeart/2005/8/layout/orgChart1"/>
    <dgm:cxn modelId="{2A73939C-9EDE-4504-9274-A77A472464BA}" type="presOf" srcId="{49F55B44-4F55-426E-A89D-A58B27D189B4}" destId="{FCD19932-FE56-4485-BA4E-DFF9DF32AD9E}" srcOrd="0" destOrd="0" presId="urn:microsoft.com/office/officeart/2005/8/layout/orgChart1"/>
    <dgm:cxn modelId="{E50B57AD-534F-4240-9710-C8C3A94BB6B2}" type="presOf" srcId="{F5F9AF08-C2E4-437C-B677-D8E2638EBED2}" destId="{0239B01D-FD22-4738-BAB7-127344A1B2CE}" srcOrd="0" destOrd="0" presId="urn:microsoft.com/office/officeart/2005/8/layout/orgChart1"/>
    <dgm:cxn modelId="{3295F9B3-443D-4378-8C8A-EE40F6EEC7A2}" srcId="{905F0BB4-94D4-4F0F-BFBD-37BC9115A881}" destId="{98F20BE9-4398-4E1B-8A19-8A7868EFEE46}" srcOrd="0" destOrd="0" parTransId="{328889AD-CB1F-4CA6-ACE7-BCE8C2D239E3}" sibTransId="{5FB4FBFB-3584-4C0C-8F07-C89EFBD1650D}"/>
    <dgm:cxn modelId="{1E99E1B6-D469-4A65-8AEB-01CE0007B7EE}" type="presOf" srcId="{7D181614-7938-40FA-9F9A-94274B5C8A91}" destId="{FC7B1F77-EBEF-4A97-B6FD-47B4B88B992F}" srcOrd="1" destOrd="0" presId="urn:microsoft.com/office/officeart/2005/8/layout/orgChart1"/>
    <dgm:cxn modelId="{46A491BE-913A-4421-AAAC-ADB9CA1EE6AC}" type="presOf" srcId="{A7D45EA7-4F5F-4BED-A6E6-582562671949}" destId="{3380B957-061C-4B91-B247-91F1B40F4F14}" srcOrd="1" destOrd="0" presId="urn:microsoft.com/office/officeart/2005/8/layout/orgChart1"/>
    <dgm:cxn modelId="{D8CE0FC5-E08F-4869-B308-1D6FB16E6C2C}" type="presOf" srcId="{B9339B73-29F7-497B-B889-CB5056DCD942}" destId="{99CBB8E4-2DD0-4BBC-9315-8BD92161DAA0}" srcOrd="1" destOrd="0" presId="urn:microsoft.com/office/officeart/2005/8/layout/orgChart1"/>
    <dgm:cxn modelId="{CA9DB0C5-6AE3-4B12-9D37-5636AA3955E5}" type="presOf" srcId="{EF6236DF-E14E-4E62-8D95-0D94DB76A019}" destId="{A454A257-53E9-4D23-AB5A-84308676FC56}" srcOrd="0" destOrd="0" presId="urn:microsoft.com/office/officeart/2005/8/layout/orgChart1"/>
    <dgm:cxn modelId="{6BC207C6-8ADE-4D81-AA2A-C80AE7E558FF}" type="presOf" srcId="{A60242B8-9D3E-47B9-94DA-12D06B5BAB7B}" destId="{3926F526-1F28-4D97-829B-50B5E0F3EB58}" srcOrd="0" destOrd="0" presId="urn:microsoft.com/office/officeart/2005/8/layout/orgChart1"/>
    <dgm:cxn modelId="{28E36BC8-722F-4C5B-AECC-2F8D44864E4E}" srcId="{0E8E7CF2-B97E-448E-B8E0-C50F2CC2C225}" destId="{A51AD5BE-0450-4697-BC0A-64030E707073}" srcOrd="2" destOrd="0" parTransId="{A7F8D2B1-8304-4ABD-8BA9-FA0DB0745BA1}" sibTransId="{44EDB76A-B067-493A-B36A-485B0043FBAE}"/>
    <dgm:cxn modelId="{8B336DCB-A3EC-4B7F-A262-C56F1F8C8E86}" type="presOf" srcId="{999D7986-AE76-4C93-AF1B-F3846E4D9946}" destId="{C24DF9FC-A76B-44F8-A29B-C70185D5FA28}" srcOrd="1" destOrd="0" presId="urn:microsoft.com/office/officeart/2005/8/layout/orgChart1"/>
    <dgm:cxn modelId="{F6C581CE-757A-47C9-9FA2-E416F1BB40E9}" type="presOf" srcId="{A51AD5BE-0450-4697-BC0A-64030E707073}" destId="{39802D79-71B0-4B71-AC21-4C7A90409055}" srcOrd="0" destOrd="0" presId="urn:microsoft.com/office/officeart/2005/8/layout/orgChart1"/>
    <dgm:cxn modelId="{E4E79CD4-6093-4F6D-BA88-403BF929273C}" type="presOf" srcId="{7FA971D9-34ED-41A8-A126-A1943E5B698E}" destId="{9BC38FA4-B358-445D-BD8D-3A12D7DE025C}" srcOrd="0" destOrd="0" presId="urn:microsoft.com/office/officeart/2005/8/layout/orgChart1"/>
    <dgm:cxn modelId="{B0AEBFD7-4B40-49AF-AF81-DC32F175C025}" type="presOf" srcId="{C721578E-E9D7-4DD7-991A-20DC5F452565}" destId="{ABFC1BFE-BEBA-4130-B223-A358E77E2883}" srcOrd="0" destOrd="0" presId="urn:microsoft.com/office/officeart/2005/8/layout/orgChart1"/>
    <dgm:cxn modelId="{FCA221E5-912E-4CD3-9BD3-4C914FB03798}" srcId="{B9339B73-29F7-497B-B889-CB5056DCD942}" destId="{7FA971D9-34ED-41A8-A126-A1943E5B698E}" srcOrd="0" destOrd="0" parTransId="{8BB24D47-F488-4D5B-938D-CC89E5F3CD95}" sibTransId="{D4C208B3-CDC4-48F3-8590-329E9CA617D4}"/>
    <dgm:cxn modelId="{747371E8-CE90-420C-8056-4591BE3E24B1}" type="presOf" srcId="{03CE9018-90C9-4FB8-84BE-F827C0F7D7BB}" destId="{2207EABC-70AD-4CBC-B2A8-109CE1AB7C18}" srcOrd="0" destOrd="0" presId="urn:microsoft.com/office/officeart/2005/8/layout/orgChart1"/>
    <dgm:cxn modelId="{404333EE-585F-42CF-B425-E53D83960A7D}" srcId="{49F55B44-4F55-426E-A89D-A58B27D189B4}" destId="{0E8E7CF2-B97E-448E-B8E0-C50F2CC2C225}" srcOrd="0" destOrd="0" parTransId="{86E04FE1-59D6-47F1-8FD4-8F85C4ECC7F2}" sibTransId="{17E46BB9-EE4A-42CE-A0BA-97789935A760}"/>
    <dgm:cxn modelId="{8904E9EE-B788-4CB3-9AC0-9616DD42BA9D}" type="presOf" srcId="{7D181614-7938-40FA-9F9A-94274B5C8A91}" destId="{F8C74CBF-C407-4D48-9E93-CD6C754F55EC}" srcOrd="0" destOrd="0" presId="urn:microsoft.com/office/officeart/2005/8/layout/orgChart1"/>
    <dgm:cxn modelId="{54D0CCF1-4ACE-4EB2-AB1F-0C0E27AFCF39}" type="presOf" srcId="{905F0BB4-94D4-4F0F-BFBD-37BC9115A881}" destId="{A11B79BE-690C-4514-9E36-345B2BDAC572}" srcOrd="0" destOrd="0" presId="urn:microsoft.com/office/officeart/2005/8/layout/orgChart1"/>
    <dgm:cxn modelId="{0C94D5F1-D9B4-4CF0-B18B-68B72F8FF576}" type="presOf" srcId="{1CA6615E-6D12-4DCA-BA14-ABF70A47C2BE}" destId="{1B2CDC99-7954-44E2-B856-E2FB5E0C3C59}" srcOrd="0" destOrd="0" presId="urn:microsoft.com/office/officeart/2005/8/layout/orgChart1"/>
    <dgm:cxn modelId="{D2133EF4-109D-4D62-9407-8583E68D0E59}" type="presOf" srcId="{999D7986-AE76-4C93-AF1B-F3846E4D9946}" destId="{5B218C94-EB2A-41DC-B430-A7C3E2E0ED53}" srcOrd="0" destOrd="0" presId="urn:microsoft.com/office/officeart/2005/8/layout/orgChart1"/>
    <dgm:cxn modelId="{FDCE4CF7-6816-45E1-B7F1-C6166717F397}" type="presOf" srcId="{F5B97311-E5EB-40CE-BF9B-31BE97F130A0}" destId="{86B2C252-298B-4731-8552-B3F8CEBD41F4}" srcOrd="0" destOrd="0" presId="urn:microsoft.com/office/officeart/2005/8/layout/orgChart1"/>
    <dgm:cxn modelId="{40E211FB-D991-4CE0-B2C3-AF11E50483E2}" type="presOf" srcId="{11910B82-F759-49DE-B5CD-F3A2F3C9B94E}" destId="{49F6D8DC-EAC7-45C5-A5D5-50B3BD8A9879}" srcOrd="0" destOrd="0" presId="urn:microsoft.com/office/officeart/2005/8/layout/orgChart1"/>
    <dgm:cxn modelId="{439FAFFC-FFCC-4278-BC31-F66B1D2DF700}" srcId="{8E0F616A-C48A-4A5E-BDA0-6D98D0EC2C02}" destId="{A60242B8-9D3E-47B9-94DA-12D06B5BAB7B}" srcOrd="0" destOrd="0" parTransId="{2569211C-659D-4782-9732-6D6941CFC177}" sibTransId="{7BFA5F35-8FAF-4602-B426-65820712AB3F}"/>
    <dgm:cxn modelId="{CFA30AA4-9101-4587-A09D-DD1E9D3E416A}" type="presParOf" srcId="{FCD19932-FE56-4485-BA4E-DFF9DF32AD9E}" destId="{70B02661-DA76-43F2-9BFE-F06DFFCB827A}" srcOrd="0" destOrd="0" presId="urn:microsoft.com/office/officeart/2005/8/layout/orgChart1"/>
    <dgm:cxn modelId="{2987A155-F5EB-41EE-8E97-E89879DB551C}" type="presParOf" srcId="{70B02661-DA76-43F2-9BFE-F06DFFCB827A}" destId="{C6867133-A062-4855-9CFC-8FBB7A5E449B}" srcOrd="0" destOrd="0" presId="urn:microsoft.com/office/officeart/2005/8/layout/orgChart1"/>
    <dgm:cxn modelId="{572ED22E-DF4A-4457-B505-FD125FA9EEA7}" type="presParOf" srcId="{C6867133-A062-4855-9CFC-8FBB7A5E449B}" destId="{0C475AFA-01F8-499B-AB3E-A6ACB8043C7F}" srcOrd="0" destOrd="0" presId="urn:microsoft.com/office/officeart/2005/8/layout/orgChart1"/>
    <dgm:cxn modelId="{8ED1258B-2E9D-426E-BD0C-A90342BFCBAB}" type="presParOf" srcId="{C6867133-A062-4855-9CFC-8FBB7A5E449B}" destId="{BB8DC16C-92DE-4E3E-A2F9-1749A79C9BE2}" srcOrd="1" destOrd="0" presId="urn:microsoft.com/office/officeart/2005/8/layout/orgChart1"/>
    <dgm:cxn modelId="{C0D76A6B-6D62-43BB-9886-A6ECEC1D49EE}" type="presParOf" srcId="{70B02661-DA76-43F2-9BFE-F06DFFCB827A}" destId="{9D7CEEE0-339A-493B-96C1-200CBEA5E3CD}" srcOrd="1" destOrd="0" presId="urn:microsoft.com/office/officeart/2005/8/layout/orgChart1"/>
    <dgm:cxn modelId="{C1DB50C1-7E5A-4492-B20A-2B05CC354372}" type="presParOf" srcId="{9D7CEEE0-339A-493B-96C1-200CBEA5E3CD}" destId="{162161E7-077D-4275-BBEE-3E63BF2A409F}" srcOrd="0" destOrd="0" presId="urn:microsoft.com/office/officeart/2005/8/layout/orgChart1"/>
    <dgm:cxn modelId="{EA80E6DF-319F-4671-9851-8F2A847C463A}" type="presParOf" srcId="{9D7CEEE0-339A-493B-96C1-200CBEA5E3CD}" destId="{83DBDCF1-F12E-4A01-8B9C-C5981BB748D9}" srcOrd="1" destOrd="0" presId="urn:microsoft.com/office/officeart/2005/8/layout/orgChart1"/>
    <dgm:cxn modelId="{48CC4C6E-8DEA-4600-88A5-171F505E6D31}" type="presParOf" srcId="{83DBDCF1-F12E-4A01-8B9C-C5981BB748D9}" destId="{1D2FF2FF-4C03-4B7F-8087-4CA2D429541A}" srcOrd="0" destOrd="0" presId="urn:microsoft.com/office/officeart/2005/8/layout/orgChart1"/>
    <dgm:cxn modelId="{4E8853D0-83E1-4648-9E24-A2C5286A079E}" type="presParOf" srcId="{1D2FF2FF-4C03-4B7F-8087-4CA2D429541A}" destId="{0BC3DDBC-7EA6-4147-B829-82849B32ADA3}" srcOrd="0" destOrd="0" presId="urn:microsoft.com/office/officeart/2005/8/layout/orgChart1"/>
    <dgm:cxn modelId="{6D379200-6C45-4B2D-B42F-A4A7D851649D}" type="presParOf" srcId="{1D2FF2FF-4C03-4B7F-8087-4CA2D429541A}" destId="{0392B419-E029-422F-A2FB-D8C25829BFAE}" srcOrd="1" destOrd="0" presId="urn:microsoft.com/office/officeart/2005/8/layout/orgChart1"/>
    <dgm:cxn modelId="{8F0A6DAC-4E86-45C2-8802-18948EFFF731}" type="presParOf" srcId="{83DBDCF1-F12E-4A01-8B9C-C5981BB748D9}" destId="{EA7CD44C-5C5F-4B80-AD6F-A98E4DC7AFFC}" srcOrd="1" destOrd="0" presId="urn:microsoft.com/office/officeart/2005/8/layout/orgChart1"/>
    <dgm:cxn modelId="{45DBA826-4421-4449-8CA3-4EF750DE91C0}" type="presParOf" srcId="{EA7CD44C-5C5F-4B80-AD6F-A98E4DC7AFFC}" destId="{49F6D8DC-EAC7-45C5-A5D5-50B3BD8A9879}" srcOrd="0" destOrd="0" presId="urn:microsoft.com/office/officeart/2005/8/layout/orgChart1"/>
    <dgm:cxn modelId="{F095267D-C530-4A33-8BEB-FDFCC9F29CCD}" type="presParOf" srcId="{EA7CD44C-5C5F-4B80-AD6F-A98E4DC7AFFC}" destId="{FEE8B620-00F0-4258-B545-5833B6C175EC}" srcOrd="1" destOrd="0" presId="urn:microsoft.com/office/officeart/2005/8/layout/orgChart1"/>
    <dgm:cxn modelId="{8F386DF2-45C4-4C5A-BA7E-44F4789D7D3A}" type="presParOf" srcId="{FEE8B620-00F0-4258-B545-5833B6C175EC}" destId="{A87B963E-AFA8-4131-A050-3C583D53868A}" srcOrd="0" destOrd="0" presId="urn:microsoft.com/office/officeart/2005/8/layout/orgChart1"/>
    <dgm:cxn modelId="{497FB61A-005E-46DE-BC5B-19A2A25C84CE}" type="presParOf" srcId="{A87B963E-AFA8-4131-A050-3C583D53868A}" destId="{A11B79BE-690C-4514-9E36-345B2BDAC572}" srcOrd="0" destOrd="0" presId="urn:microsoft.com/office/officeart/2005/8/layout/orgChart1"/>
    <dgm:cxn modelId="{4A0D8EFE-9E45-4165-8BEA-87FFD052E615}" type="presParOf" srcId="{A87B963E-AFA8-4131-A050-3C583D53868A}" destId="{123E86C7-3AF9-4F55-8FAE-9946F87B480F}" srcOrd="1" destOrd="0" presId="urn:microsoft.com/office/officeart/2005/8/layout/orgChart1"/>
    <dgm:cxn modelId="{CDA87241-7D9D-4BE6-8DE9-771B10FF2708}" type="presParOf" srcId="{FEE8B620-00F0-4258-B545-5833B6C175EC}" destId="{D6DF622B-8DD4-47E5-9392-2BA7C103EE74}" srcOrd="1" destOrd="0" presId="urn:microsoft.com/office/officeart/2005/8/layout/orgChart1"/>
    <dgm:cxn modelId="{A76A1454-8DD4-4455-AB7D-1CAE879DF582}" type="presParOf" srcId="{D6DF622B-8DD4-47E5-9392-2BA7C103EE74}" destId="{4DBBA52A-9CD3-44B8-B8EB-11151CF456FE}" srcOrd="0" destOrd="0" presId="urn:microsoft.com/office/officeart/2005/8/layout/orgChart1"/>
    <dgm:cxn modelId="{FE8E80E4-4E6C-4258-A1F2-D2F65BCA6FCB}" type="presParOf" srcId="{D6DF622B-8DD4-47E5-9392-2BA7C103EE74}" destId="{B5F5B755-09EE-44DC-B5CB-85ECA1CD8600}" srcOrd="1" destOrd="0" presId="urn:microsoft.com/office/officeart/2005/8/layout/orgChart1"/>
    <dgm:cxn modelId="{768E425D-229F-43FE-ACE0-2CC5708F50B2}" type="presParOf" srcId="{B5F5B755-09EE-44DC-B5CB-85ECA1CD8600}" destId="{C4D7F9F6-FF69-4DA5-AD76-B91846002BD5}" srcOrd="0" destOrd="0" presId="urn:microsoft.com/office/officeart/2005/8/layout/orgChart1"/>
    <dgm:cxn modelId="{EDFFCD15-811A-4226-A292-AFE02D7A2554}" type="presParOf" srcId="{C4D7F9F6-FF69-4DA5-AD76-B91846002BD5}" destId="{FC65EC37-B565-4417-AC95-8FA79B7EA894}" srcOrd="0" destOrd="0" presId="urn:microsoft.com/office/officeart/2005/8/layout/orgChart1"/>
    <dgm:cxn modelId="{EF0CBC98-BA3F-4529-B948-F50FB9EFCC92}" type="presParOf" srcId="{C4D7F9F6-FF69-4DA5-AD76-B91846002BD5}" destId="{C1091141-6B81-482D-8D65-0AE9DBEA7C9D}" srcOrd="1" destOrd="0" presId="urn:microsoft.com/office/officeart/2005/8/layout/orgChart1"/>
    <dgm:cxn modelId="{96EB6BFC-54EA-42ED-A04E-5D9902A8FC05}" type="presParOf" srcId="{B5F5B755-09EE-44DC-B5CB-85ECA1CD8600}" destId="{8EC078E7-9D3F-4CF5-97AA-0FB54591AC8E}" srcOrd="1" destOrd="0" presId="urn:microsoft.com/office/officeart/2005/8/layout/orgChart1"/>
    <dgm:cxn modelId="{8B10A46C-9D90-48AA-9056-B1780A1AB9FD}" type="presParOf" srcId="{8EC078E7-9D3F-4CF5-97AA-0FB54591AC8E}" destId="{EA4604C7-3046-4F50-B20C-45FF7FC48C82}" srcOrd="0" destOrd="0" presId="urn:microsoft.com/office/officeart/2005/8/layout/orgChart1"/>
    <dgm:cxn modelId="{E41CD99C-877B-40F2-98B7-5AB33373C0E8}" type="presParOf" srcId="{8EC078E7-9D3F-4CF5-97AA-0FB54591AC8E}" destId="{AD88918A-14DC-4C60-AE7C-1F11A03A9793}" srcOrd="1" destOrd="0" presId="urn:microsoft.com/office/officeart/2005/8/layout/orgChart1"/>
    <dgm:cxn modelId="{DA278E3C-6976-4B08-ABAF-4A6A2A2BDF66}" type="presParOf" srcId="{AD88918A-14DC-4C60-AE7C-1F11A03A9793}" destId="{C300BF03-3DFC-4A13-ADA7-579C665D25BA}" srcOrd="0" destOrd="0" presId="urn:microsoft.com/office/officeart/2005/8/layout/orgChart1"/>
    <dgm:cxn modelId="{094A28D5-3058-4725-9F35-E6C4F0EF64DB}" type="presParOf" srcId="{C300BF03-3DFC-4A13-ADA7-579C665D25BA}" destId="{A454A257-53E9-4D23-AB5A-84308676FC56}" srcOrd="0" destOrd="0" presId="urn:microsoft.com/office/officeart/2005/8/layout/orgChart1"/>
    <dgm:cxn modelId="{A96944F7-E55A-4C85-87F4-77E46DFDC0BC}" type="presParOf" srcId="{C300BF03-3DFC-4A13-ADA7-579C665D25BA}" destId="{9ACE3648-DB07-4796-A6DF-4E0867AFC333}" srcOrd="1" destOrd="0" presId="urn:microsoft.com/office/officeart/2005/8/layout/orgChart1"/>
    <dgm:cxn modelId="{26D6463E-1F13-453D-8F61-1E62C59AC095}" type="presParOf" srcId="{AD88918A-14DC-4C60-AE7C-1F11A03A9793}" destId="{D77F9A0D-E655-46DF-B1ED-3C9C6E797E5F}" srcOrd="1" destOrd="0" presId="urn:microsoft.com/office/officeart/2005/8/layout/orgChart1"/>
    <dgm:cxn modelId="{F515C2F4-DFE1-4B2F-B368-8B433D8324B4}" type="presParOf" srcId="{D77F9A0D-E655-46DF-B1ED-3C9C6E797E5F}" destId="{2C52905F-7152-4995-A5F5-49680D3868C0}" srcOrd="0" destOrd="0" presId="urn:microsoft.com/office/officeart/2005/8/layout/orgChart1"/>
    <dgm:cxn modelId="{D49056B6-57B9-494C-AC0D-5839E38BC3CB}" type="presParOf" srcId="{D77F9A0D-E655-46DF-B1ED-3C9C6E797E5F}" destId="{90C6CFBA-F34F-40C5-9464-A3D75AA2BD2E}" srcOrd="1" destOrd="0" presId="urn:microsoft.com/office/officeart/2005/8/layout/orgChart1"/>
    <dgm:cxn modelId="{325DA9BD-0C5F-40A5-9132-CD4D46D01171}" type="presParOf" srcId="{90C6CFBA-F34F-40C5-9464-A3D75AA2BD2E}" destId="{DD0269F1-97E3-4CF8-9D47-035ED34116FF}" srcOrd="0" destOrd="0" presId="urn:microsoft.com/office/officeart/2005/8/layout/orgChart1"/>
    <dgm:cxn modelId="{8AEB2668-095E-431B-80D7-709043EDA31A}" type="presParOf" srcId="{DD0269F1-97E3-4CF8-9D47-035ED34116FF}" destId="{263B8FC6-EEFB-4A2F-A305-05574FB94576}" srcOrd="0" destOrd="0" presId="urn:microsoft.com/office/officeart/2005/8/layout/orgChart1"/>
    <dgm:cxn modelId="{EB00D738-87AD-4841-AD24-E68D7D1D1A67}" type="presParOf" srcId="{DD0269F1-97E3-4CF8-9D47-035ED34116FF}" destId="{0D53422F-1B5D-4684-B3D5-2A32B204601E}" srcOrd="1" destOrd="0" presId="urn:microsoft.com/office/officeart/2005/8/layout/orgChart1"/>
    <dgm:cxn modelId="{C20D0F24-BE68-4983-B5C1-EC006A916288}" type="presParOf" srcId="{90C6CFBA-F34F-40C5-9464-A3D75AA2BD2E}" destId="{8116F1ED-E038-484E-8B9A-ADC55E6C85A5}" srcOrd="1" destOrd="0" presId="urn:microsoft.com/office/officeart/2005/8/layout/orgChart1"/>
    <dgm:cxn modelId="{9539E077-DFF5-447A-8203-DD509C83061A}" type="presParOf" srcId="{8116F1ED-E038-484E-8B9A-ADC55E6C85A5}" destId="{488CD825-4392-4092-8CDB-D2B1BA7537C8}" srcOrd="0" destOrd="0" presId="urn:microsoft.com/office/officeart/2005/8/layout/orgChart1"/>
    <dgm:cxn modelId="{8B8FBD62-CDFA-4C1C-967D-BD7D8DA77FB5}" type="presParOf" srcId="{8116F1ED-E038-484E-8B9A-ADC55E6C85A5}" destId="{33658841-F4DB-4675-8346-A119638D0C65}" srcOrd="1" destOrd="0" presId="urn:microsoft.com/office/officeart/2005/8/layout/orgChart1"/>
    <dgm:cxn modelId="{B236DAE4-5C33-4975-8E9F-090FDC85D4C9}" type="presParOf" srcId="{33658841-F4DB-4675-8346-A119638D0C65}" destId="{22D6AA45-F111-4BA8-80E2-D91B037C7E40}" srcOrd="0" destOrd="0" presId="urn:microsoft.com/office/officeart/2005/8/layout/orgChart1"/>
    <dgm:cxn modelId="{AA65C087-F758-41A5-9AB9-8C9A82BF6EFE}" type="presParOf" srcId="{22D6AA45-F111-4BA8-80E2-D91B037C7E40}" destId="{5B809213-1C8C-46D9-8CB2-8C96B6670A62}" srcOrd="0" destOrd="0" presId="urn:microsoft.com/office/officeart/2005/8/layout/orgChart1"/>
    <dgm:cxn modelId="{3A0F3C52-E6BE-4BF1-9487-4115807E1DF5}" type="presParOf" srcId="{22D6AA45-F111-4BA8-80E2-D91B037C7E40}" destId="{3380B957-061C-4B91-B247-91F1B40F4F14}" srcOrd="1" destOrd="0" presId="urn:microsoft.com/office/officeart/2005/8/layout/orgChart1"/>
    <dgm:cxn modelId="{AA07E170-2897-4915-B81B-9A5A17FCBBCD}" type="presParOf" srcId="{33658841-F4DB-4675-8346-A119638D0C65}" destId="{9F290A2D-291F-4AB5-8C44-FB1CB1CB46C4}" srcOrd="1" destOrd="0" presId="urn:microsoft.com/office/officeart/2005/8/layout/orgChart1"/>
    <dgm:cxn modelId="{5A98BBAB-DAFA-4D8E-85A9-0D21F8B2AE33}" type="presParOf" srcId="{33658841-F4DB-4675-8346-A119638D0C65}" destId="{618A5330-01B8-4E84-88B2-EC985DC74A98}" srcOrd="2" destOrd="0" presId="urn:microsoft.com/office/officeart/2005/8/layout/orgChart1"/>
    <dgm:cxn modelId="{31280715-65D0-4065-956B-82B38CE9F7C7}" type="presParOf" srcId="{8116F1ED-E038-484E-8B9A-ADC55E6C85A5}" destId="{E3B485D0-FDF9-4758-82A0-07817DD40870}" srcOrd="2" destOrd="0" presId="urn:microsoft.com/office/officeart/2005/8/layout/orgChart1"/>
    <dgm:cxn modelId="{5CBA2583-2947-44FE-BA51-D7CEC987FB71}" type="presParOf" srcId="{8116F1ED-E038-484E-8B9A-ADC55E6C85A5}" destId="{B2BD8D23-5836-446E-B6CD-7B0203AE24CF}" srcOrd="3" destOrd="0" presId="urn:microsoft.com/office/officeart/2005/8/layout/orgChart1"/>
    <dgm:cxn modelId="{EFE0DB88-288A-46A7-8736-47A4E00E5F28}" type="presParOf" srcId="{B2BD8D23-5836-446E-B6CD-7B0203AE24CF}" destId="{DC884F0E-AC69-4052-8C4F-4BCBB9E2D670}" srcOrd="0" destOrd="0" presId="urn:microsoft.com/office/officeart/2005/8/layout/orgChart1"/>
    <dgm:cxn modelId="{ABF93EDA-6117-45C9-97DB-450017CD3A0B}" type="presParOf" srcId="{DC884F0E-AC69-4052-8C4F-4BCBB9E2D670}" destId="{C74E3725-7B46-45AA-BC4C-EA2DD97173F1}" srcOrd="0" destOrd="0" presId="urn:microsoft.com/office/officeart/2005/8/layout/orgChart1"/>
    <dgm:cxn modelId="{1A362A35-DC82-44E6-BB3C-2192E5A6F9DB}" type="presParOf" srcId="{DC884F0E-AC69-4052-8C4F-4BCBB9E2D670}" destId="{D8A11E68-C214-4BEC-A727-44639DF90898}" srcOrd="1" destOrd="0" presId="urn:microsoft.com/office/officeart/2005/8/layout/orgChart1"/>
    <dgm:cxn modelId="{BA067D01-EBDF-4043-89AB-93F83329FDC5}" type="presParOf" srcId="{B2BD8D23-5836-446E-B6CD-7B0203AE24CF}" destId="{166D3F73-EDE4-4D4E-97AE-5A1A33B35F15}" srcOrd="1" destOrd="0" presId="urn:microsoft.com/office/officeart/2005/8/layout/orgChart1"/>
    <dgm:cxn modelId="{B94D891E-14F8-4395-9FC1-EF1FD40AD340}" type="presParOf" srcId="{B2BD8D23-5836-446E-B6CD-7B0203AE24CF}" destId="{11FF467F-9187-4B21-B9DE-FF4EF6F3CDAB}" srcOrd="2" destOrd="0" presId="urn:microsoft.com/office/officeart/2005/8/layout/orgChart1"/>
    <dgm:cxn modelId="{8F614284-CC24-4657-B4AE-C59C2136C2F1}" type="presParOf" srcId="{90C6CFBA-F34F-40C5-9464-A3D75AA2BD2E}" destId="{48E50524-C965-48D2-9E9F-F5EE2002ECAB}" srcOrd="2" destOrd="0" presId="urn:microsoft.com/office/officeart/2005/8/layout/orgChart1"/>
    <dgm:cxn modelId="{4DE99DCF-F382-4A07-AE20-F83A75C6B450}" type="presParOf" srcId="{AD88918A-14DC-4C60-AE7C-1F11A03A9793}" destId="{4B2AFACC-483F-4708-BF32-55F77F5F4A42}" srcOrd="2" destOrd="0" presId="urn:microsoft.com/office/officeart/2005/8/layout/orgChart1"/>
    <dgm:cxn modelId="{DDE760FF-DF9E-4D32-8004-A5488431B763}" type="presParOf" srcId="{B5F5B755-09EE-44DC-B5CB-85ECA1CD8600}" destId="{CF60ABCD-531A-4164-BD4B-2CED87F5993A}" srcOrd="2" destOrd="0" presId="urn:microsoft.com/office/officeart/2005/8/layout/orgChart1"/>
    <dgm:cxn modelId="{5209128C-B075-4CCE-AA5D-598E38E94F28}" type="presParOf" srcId="{D6DF622B-8DD4-47E5-9392-2BA7C103EE74}" destId="{1B2CDC99-7954-44E2-B856-E2FB5E0C3C59}" srcOrd="2" destOrd="0" presId="urn:microsoft.com/office/officeart/2005/8/layout/orgChart1"/>
    <dgm:cxn modelId="{F8053849-D915-4AFD-8EDA-A7CCCA7B7020}" type="presParOf" srcId="{D6DF622B-8DD4-47E5-9392-2BA7C103EE74}" destId="{EB4818AC-134D-4C32-9A3B-0A626247FE81}" srcOrd="3" destOrd="0" presId="urn:microsoft.com/office/officeart/2005/8/layout/orgChart1"/>
    <dgm:cxn modelId="{1D76E90B-2923-4A9A-A4E3-EC5D0919B7AF}" type="presParOf" srcId="{EB4818AC-134D-4C32-9A3B-0A626247FE81}" destId="{794CA54E-E41F-4B25-A285-F1759E893F67}" srcOrd="0" destOrd="0" presId="urn:microsoft.com/office/officeart/2005/8/layout/orgChart1"/>
    <dgm:cxn modelId="{E7AFE9E8-CCA9-43AC-85B8-4E3ACF56D441}" type="presParOf" srcId="{794CA54E-E41F-4B25-A285-F1759E893F67}" destId="{7817F7A7-4E67-42E9-804E-C474C8F61197}" srcOrd="0" destOrd="0" presId="urn:microsoft.com/office/officeart/2005/8/layout/orgChart1"/>
    <dgm:cxn modelId="{B91B425D-345B-42C4-BC3C-EDB6D6758B9B}" type="presParOf" srcId="{794CA54E-E41F-4B25-A285-F1759E893F67}" destId="{E48B108D-A40A-4E6D-9691-656172B63BC7}" srcOrd="1" destOrd="0" presId="urn:microsoft.com/office/officeart/2005/8/layout/orgChart1"/>
    <dgm:cxn modelId="{FE90B6E4-B23E-45BF-9CB5-93EDB96ECD36}" type="presParOf" srcId="{EB4818AC-134D-4C32-9A3B-0A626247FE81}" destId="{93230310-3A97-43A9-A2B1-DDC1F662368F}" srcOrd="1" destOrd="0" presId="urn:microsoft.com/office/officeart/2005/8/layout/orgChart1"/>
    <dgm:cxn modelId="{0077A4AE-465B-4BA6-A681-E910788E36E7}" type="presParOf" srcId="{EB4818AC-134D-4C32-9A3B-0A626247FE81}" destId="{92179BDC-02DC-43A9-95D1-CE9483381C9D}" srcOrd="2" destOrd="0" presId="urn:microsoft.com/office/officeart/2005/8/layout/orgChart1"/>
    <dgm:cxn modelId="{9D751331-CC13-48FB-BB5A-E6BA925D1CDA}" type="presParOf" srcId="{FEE8B620-00F0-4258-B545-5833B6C175EC}" destId="{E82453BA-1F24-4666-87BB-766B3059B496}" srcOrd="2" destOrd="0" presId="urn:microsoft.com/office/officeart/2005/8/layout/orgChart1"/>
    <dgm:cxn modelId="{F79ADCA4-BFBB-488D-ADC9-987052E0CA5F}" type="presParOf" srcId="{83DBDCF1-F12E-4A01-8B9C-C5981BB748D9}" destId="{EF45F603-E8FD-470F-8762-57AC2D21E45E}" srcOrd="2" destOrd="0" presId="urn:microsoft.com/office/officeart/2005/8/layout/orgChart1"/>
    <dgm:cxn modelId="{D82C2034-8036-4830-AA91-E720F53FE790}" type="presParOf" srcId="{9D7CEEE0-339A-493B-96C1-200CBEA5E3CD}" destId="{E02B212B-440D-4986-AB6C-345E2847FD6F}" srcOrd="2" destOrd="0" presId="urn:microsoft.com/office/officeart/2005/8/layout/orgChart1"/>
    <dgm:cxn modelId="{216F14CE-DB64-4979-8828-256F09D9E366}" type="presParOf" srcId="{9D7CEEE0-339A-493B-96C1-200CBEA5E3CD}" destId="{034BEBCF-A3D5-49F9-BBF4-DC6D8E5DBAFD}" srcOrd="3" destOrd="0" presId="urn:microsoft.com/office/officeart/2005/8/layout/orgChart1"/>
    <dgm:cxn modelId="{45654599-15C1-407A-A482-99DAA07C4139}" type="presParOf" srcId="{034BEBCF-A3D5-49F9-BBF4-DC6D8E5DBAFD}" destId="{9D6D1D6B-6475-4E6E-8F8C-01464516D93D}" srcOrd="0" destOrd="0" presId="urn:microsoft.com/office/officeart/2005/8/layout/orgChart1"/>
    <dgm:cxn modelId="{F020A85C-F453-4848-8EB0-A062CA22DC07}" type="presParOf" srcId="{9D6D1D6B-6475-4E6E-8F8C-01464516D93D}" destId="{3F61568C-4BA2-4B48-824E-7C0867057F55}" srcOrd="0" destOrd="0" presId="urn:microsoft.com/office/officeart/2005/8/layout/orgChart1"/>
    <dgm:cxn modelId="{03023E63-D16B-40BC-A2AE-F3B6B92C5F58}" type="presParOf" srcId="{9D6D1D6B-6475-4E6E-8F8C-01464516D93D}" destId="{99CBB8E4-2DD0-4BBC-9315-8BD92161DAA0}" srcOrd="1" destOrd="0" presId="urn:microsoft.com/office/officeart/2005/8/layout/orgChart1"/>
    <dgm:cxn modelId="{4B51CB77-7313-4B5F-A4E0-C3C9B1F23682}" type="presParOf" srcId="{034BEBCF-A3D5-49F9-BBF4-DC6D8E5DBAFD}" destId="{84C66684-EB79-4AEC-843A-2ED769913C69}" srcOrd="1" destOrd="0" presId="urn:microsoft.com/office/officeart/2005/8/layout/orgChart1"/>
    <dgm:cxn modelId="{7FB9EA51-CA94-48A5-8ABF-89F47B334052}" type="presParOf" srcId="{84C66684-EB79-4AEC-843A-2ED769913C69}" destId="{EC6A68A1-90FC-4384-A3D1-98D787D83C5F}" srcOrd="0" destOrd="0" presId="urn:microsoft.com/office/officeart/2005/8/layout/orgChart1"/>
    <dgm:cxn modelId="{2148A516-3869-4CB6-99CA-56D5363885A1}" type="presParOf" srcId="{84C66684-EB79-4AEC-843A-2ED769913C69}" destId="{D74CF6D0-8672-4EF8-9325-F2D5942E0EC6}" srcOrd="1" destOrd="0" presId="urn:microsoft.com/office/officeart/2005/8/layout/orgChart1"/>
    <dgm:cxn modelId="{A868CC30-9BB5-431C-8383-A21249926B45}" type="presParOf" srcId="{D74CF6D0-8672-4EF8-9325-F2D5942E0EC6}" destId="{7451CD3B-404D-4E58-8CFC-16403F1DE163}" srcOrd="0" destOrd="0" presId="urn:microsoft.com/office/officeart/2005/8/layout/orgChart1"/>
    <dgm:cxn modelId="{ADCCCF7D-D8C0-462A-9A3D-ADDE41363B94}" type="presParOf" srcId="{7451CD3B-404D-4E58-8CFC-16403F1DE163}" destId="{9BC38FA4-B358-445D-BD8D-3A12D7DE025C}" srcOrd="0" destOrd="0" presId="urn:microsoft.com/office/officeart/2005/8/layout/orgChart1"/>
    <dgm:cxn modelId="{43DD8D3F-143D-4C17-9ED7-6678FFE7C4FB}" type="presParOf" srcId="{7451CD3B-404D-4E58-8CFC-16403F1DE163}" destId="{256F30EA-CF0F-44BA-A398-7240DF298EA1}" srcOrd="1" destOrd="0" presId="urn:microsoft.com/office/officeart/2005/8/layout/orgChart1"/>
    <dgm:cxn modelId="{6D16DE89-72D0-45C9-8412-F2FE583EE194}" type="presParOf" srcId="{D74CF6D0-8672-4EF8-9325-F2D5942E0EC6}" destId="{C007207D-B894-4D0E-9AEB-FA1E8D3632FD}" srcOrd="1" destOrd="0" presId="urn:microsoft.com/office/officeart/2005/8/layout/orgChart1"/>
    <dgm:cxn modelId="{49E12E1A-A069-4498-B43B-C96598CB145D}" type="presParOf" srcId="{C007207D-B894-4D0E-9AEB-FA1E8D3632FD}" destId="{86B2C252-298B-4731-8552-B3F8CEBD41F4}" srcOrd="0" destOrd="0" presId="urn:microsoft.com/office/officeart/2005/8/layout/orgChart1"/>
    <dgm:cxn modelId="{D558D0C4-2394-4A2A-80E5-6904DDD1EF56}" type="presParOf" srcId="{C007207D-B894-4D0E-9AEB-FA1E8D3632FD}" destId="{6154FFAF-BC94-4B51-8989-22EF8D810A96}" srcOrd="1" destOrd="0" presId="urn:microsoft.com/office/officeart/2005/8/layout/orgChart1"/>
    <dgm:cxn modelId="{0F4EDB8C-A188-400C-AFC4-C7B3580742FE}" type="presParOf" srcId="{6154FFAF-BC94-4B51-8989-22EF8D810A96}" destId="{B66E82B9-EC28-44BA-A4B7-A53BD775C2BB}" srcOrd="0" destOrd="0" presId="urn:microsoft.com/office/officeart/2005/8/layout/orgChart1"/>
    <dgm:cxn modelId="{CC62C8E8-700C-41AF-AAC6-BB31ACFFA82F}" type="presParOf" srcId="{B66E82B9-EC28-44BA-A4B7-A53BD775C2BB}" destId="{D20C59D4-A40E-4F70-92B2-570450E87797}" srcOrd="0" destOrd="0" presId="urn:microsoft.com/office/officeart/2005/8/layout/orgChart1"/>
    <dgm:cxn modelId="{328C455F-3234-4B93-9E9E-83AD43703095}" type="presParOf" srcId="{B66E82B9-EC28-44BA-A4B7-A53BD775C2BB}" destId="{76AF7364-3C24-4B80-B876-717CD9FDDE2F}" srcOrd="1" destOrd="0" presId="urn:microsoft.com/office/officeart/2005/8/layout/orgChart1"/>
    <dgm:cxn modelId="{950710B9-FB17-4397-8BDC-E6679E4D24B9}" type="presParOf" srcId="{6154FFAF-BC94-4B51-8989-22EF8D810A96}" destId="{DEDA96A5-61D4-477D-917D-D728E31A7D07}" srcOrd="1" destOrd="0" presId="urn:microsoft.com/office/officeart/2005/8/layout/orgChart1"/>
    <dgm:cxn modelId="{D5A616C4-AFE8-4CC7-BA22-E0E101F46C44}" type="presParOf" srcId="{6154FFAF-BC94-4B51-8989-22EF8D810A96}" destId="{69392C21-67F0-49E9-AF9D-BE89117E5C69}" srcOrd="2" destOrd="0" presId="urn:microsoft.com/office/officeart/2005/8/layout/orgChart1"/>
    <dgm:cxn modelId="{FACCDEF9-42DA-4DA7-A6C1-8C4C550612C8}" type="presParOf" srcId="{D74CF6D0-8672-4EF8-9325-F2D5942E0EC6}" destId="{0D2B85E0-B4EB-42B0-B1DD-498213377EAA}" srcOrd="2" destOrd="0" presId="urn:microsoft.com/office/officeart/2005/8/layout/orgChart1"/>
    <dgm:cxn modelId="{29E21CE2-D928-4248-8FD2-B768A55E6A8B}" type="presParOf" srcId="{034BEBCF-A3D5-49F9-BBF4-DC6D8E5DBAFD}" destId="{F558336C-98C7-4A69-B470-8B3C44157ADF}" srcOrd="2" destOrd="0" presId="urn:microsoft.com/office/officeart/2005/8/layout/orgChart1"/>
    <dgm:cxn modelId="{19076F16-398B-49A1-9550-03B2EC8A000D}" type="presParOf" srcId="{9D7CEEE0-339A-493B-96C1-200CBEA5E3CD}" destId="{D2C31BEE-A619-449E-A8C4-69F21A213EAE}" srcOrd="4" destOrd="0" presId="urn:microsoft.com/office/officeart/2005/8/layout/orgChart1"/>
    <dgm:cxn modelId="{866DC16E-F132-4D15-A146-83A772B84E2C}" type="presParOf" srcId="{9D7CEEE0-339A-493B-96C1-200CBEA5E3CD}" destId="{0F2404A1-A605-4AC3-ACD4-023310CD815C}" srcOrd="5" destOrd="0" presId="urn:microsoft.com/office/officeart/2005/8/layout/orgChart1"/>
    <dgm:cxn modelId="{35553FC3-0AD6-43EA-9F49-0BCF68602744}" type="presParOf" srcId="{0F2404A1-A605-4AC3-ACD4-023310CD815C}" destId="{5A465413-9123-433D-9D11-783F7C35C51D}" srcOrd="0" destOrd="0" presId="urn:microsoft.com/office/officeart/2005/8/layout/orgChart1"/>
    <dgm:cxn modelId="{1D9391E1-7331-4138-AAC4-09C9CA33995E}" type="presParOf" srcId="{5A465413-9123-433D-9D11-783F7C35C51D}" destId="{39802D79-71B0-4B71-AC21-4C7A90409055}" srcOrd="0" destOrd="0" presId="urn:microsoft.com/office/officeart/2005/8/layout/orgChart1"/>
    <dgm:cxn modelId="{0D0CCBBF-0BF4-441E-88B4-0DF1EB2A8CE7}" type="presParOf" srcId="{5A465413-9123-433D-9D11-783F7C35C51D}" destId="{A7F761C0-1743-44EA-9A5F-BC6F22039B93}" srcOrd="1" destOrd="0" presId="urn:microsoft.com/office/officeart/2005/8/layout/orgChart1"/>
    <dgm:cxn modelId="{9BDBC678-9B36-4D7F-AE7D-B138F94AB0DA}" type="presParOf" srcId="{0F2404A1-A605-4AC3-ACD4-023310CD815C}" destId="{C730FAE8-3A4E-47B3-B384-C48169939D2B}" srcOrd="1" destOrd="0" presId="urn:microsoft.com/office/officeart/2005/8/layout/orgChart1"/>
    <dgm:cxn modelId="{3987A533-1F4E-49FA-BCCF-7F4B9CDDAB65}" type="presParOf" srcId="{C730FAE8-3A4E-47B3-B384-C48169939D2B}" destId="{6E78C309-94DE-4E8C-A3B7-733E5533B20B}" srcOrd="0" destOrd="0" presId="urn:microsoft.com/office/officeart/2005/8/layout/orgChart1"/>
    <dgm:cxn modelId="{0D76D21D-1267-40B9-B13A-95583249D096}" type="presParOf" srcId="{C730FAE8-3A4E-47B3-B384-C48169939D2B}" destId="{4E3DA1AF-206C-4B48-B27A-888B5C2602C0}" srcOrd="1" destOrd="0" presId="urn:microsoft.com/office/officeart/2005/8/layout/orgChart1"/>
    <dgm:cxn modelId="{4B665835-D131-4B8C-9C37-DBF76D8739E2}" type="presParOf" srcId="{4E3DA1AF-206C-4B48-B27A-888B5C2602C0}" destId="{31CB2E31-7EE8-4096-81FB-853A9E5187A2}" srcOrd="0" destOrd="0" presId="urn:microsoft.com/office/officeart/2005/8/layout/orgChart1"/>
    <dgm:cxn modelId="{FFC26EF2-F99C-4C1E-8DF3-12D643B43E69}" type="presParOf" srcId="{31CB2E31-7EE8-4096-81FB-853A9E5187A2}" destId="{E9C7BABC-C027-403B-8638-379E87529272}" srcOrd="0" destOrd="0" presId="urn:microsoft.com/office/officeart/2005/8/layout/orgChart1"/>
    <dgm:cxn modelId="{66AAFE0D-D04A-4DAB-8185-196FD44D433F}" type="presParOf" srcId="{31CB2E31-7EE8-4096-81FB-853A9E5187A2}" destId="{AEFAFA85-C604-4350-818A-112971D5D715}" srcOrd="1" destOrd="0" presId="urn:microsoft.com/office/officeart/2005/8/layout/orgChart1"/>
    <dgm:cxn modelId="{2AF9E750-E6EA-468E-8E94-34295370CDEF}" type="presParOf" srcId="{4E3DA1AF-206C-4B48-B27A-888B5C2602C0}" destId="{DA713E7C-7978-482C-8E83-9B3AB888593B}" srcOrd="1" destOrd="0" presId="urn:microsoft.com/office/officeart/2005/8/layout/orgChart1"/>
    <dgm:cxn modelId="{81BE9430-B93A-44E7-BD24-EA7F6F285F52}" type="presParOf" srcId="{DA713E7C-7978-482C-8E83-9B3AB888593B}" destId="{EE68A81A-97BA-45B1-9B29-EB6E84A55E02}" srcOrd="0" destOrd="0" presId="urn:microsoft.com/office/officeart/2005/8/layout/orgChart1"/>
    <dgm:cxn modelId="{BC520D86-B1C4-4DD0-8278-8032BC21E8FB}" type="presParOf" srcId="{DA713E7C-7978-482C-8E83-9B3AB888593B}" destId="{494F17EC-9B19-4F40-93CD-930A2E4A85BE}" srcOrd="1" destOrd="0" presId="urn:microsoft.com/office/officeart/2005/8/layout/orgChart1"/>
    <dgm:cxn modelId="{2F017593-7CE2-422F-AB36-7C576319AFAC}" type="presParOf" srcId="{494F17EC-9B19-4F40-93CD-930A2E4A85BE}" destId="{A6A3551C-18A9-40B1-A547-2CE9B715E4D1}" srcOrd="0" destOrd="0" presId="urn:microsoft.com/office/officeart/2005/8/layout/orgChart1"/>
    <dgm:cxn modelId="{0B1E561B-9E68-4F3B-A994-AEA0E05EC618}" type="presParOf" srcId="{A6A3551C-18A9-40B1-A547-2CE9B715E4D1}" destId="{3926F526-1F28-4D97-829B-50B5E0F3EB58}" srcOrd="0" destOrd="0" presId="urn:microsoft.com/office/officeart/2005/8/layout/orgChart1"/>
    <dgm:cxn modelId="{239AE344-E22B-4074-A83E-3F1797F8472A}" type="presParOf" srcId="{A6A3551C-18A9-40B1-A547-2CE9B715E4D1}" destId="{BE02155B-5DC7-4C44-8AC3-6FB6A6D5B86F}" srcOrd="1" destOrd="0" presId="urn:microsoft.com/office/officeart/2005/8/layout/orgChart1"/>
    <dgm:cxn modelId="{366645F1-0E80-4076-8CF4-1DE152B7A3F8}" type="presParOf" srcId="{494F17EC-9B19-4F40-93CD-930A2E4A85BE}" destId="{63A3E862-44A0-4E02-B7AB-486DEABE90DA}" srcOrd="1" destOrd="0" presId="urn:microsoft.com/office/officeart/2005/8/layout/orgChart1"/>
    <dgm:cxn modelId="{68ACF445-9791-4B0A-965B-3AC0E9DC9DE8}" type="presParOf" srcId="{63A3E862-44A0-4E02-B7AB-486DEABE90DA}" destId="{ABFC1BFE-BEBA-4130-B223-A358E77E2883}" srcOrd="0" destOrd="0" presId="urn:microsoft.com/office/officeart/2005/8/layout/orgChart1"/>
    <dgm:cxn modelId="{3B62716A-2090-4206-8C88-823BB2549F5A}" type="presParOf" srcId="{63A3E862-44A0-4E02-B7AB-486DEABE90DA}" destId="{16946A29-02EA-4DD5-889D-63B8AA66065A}" srcOrd="1" destOrd="0" presId="urn:microsoft.com/office/officeart/2005/8/layout/orgChart1"/>
    <dgm:cxn modelId="{C472C2F5-6C52-4321-9C48-183CCF3015FD}" type="presParOf" srcId="{16946A29-02EA-4DD5-889D-63B8AA66065A}" destId="{DEF4C4AE-F524-44D5-9765-6F8582DB3180}" srcOrd="0" destOrd="0" presId="urn:microsoft.com/office/officeart/2005/8/layout/orgChart1"/>
    <dgm:cxn modelId="{04523CFD-F279-4A56-BE4A-1B0837675865}" type="presParOf" srcId="{DEF4C4AE-F524-44D5-9765-6F8582DB3180}" destId="{F8C74CBF-C407-4D48-9E93-CD6C754F55EC}" srcOrd="0" destOrd="0" presId="urn:microsoft.com/office/officeart/2005/8/layout/orgChart1"/>
    <dgm:cxn modelId="{6EE1BD79-BD2D-4B33-9DA4-750AFDBAE44D}" type="presParOf" srcId="{DEF4C4AE-F524-44D5-9765-6F8582DB3180}" destId="{FC7B1F77-EBEF-4A97-B6FD-47B4B88B992F}" srcOrd="1" destOrd="0" presId="urn:microsoft.com/office/officeart/2005/8/layout/orgChart1"/>
    <dgm:cxn modelId="{7FC233CA-B897-403B-8FC2-875233D83CEB}" type="presParOf" srcId="{16946A29-02EA-4DD5-889D-63B8AA66065A}" destId="{29845A3C-895B-4C15-BE7F-D7900D879056}" srcOrd="1" destOrd="0" presId="urn:microsoft.com/office/officeart/2005/8/layout/orgChart1"/>
    <dgm:cxn modelId="{5646D959-3E28-43AA-BEEE-414755716973}" type="presParOf" srcId="{29845A3C-895B-4C15-BE7F-D7900D879056}" destId="{57DBE3D5-90EE-4B1C-AED9-A4047DD7C572}" srcOrd="0" destOrd="0" presId="urn:microsoft.com/office/officeart/2005/8/layout/orgChart1"/>
    <dgm:cxn modelId="{55D9997E-D103-421A-B70D-E111B53225E5}" type="presParOf" srcId="{29845A3C-895B-4C15-BE7F-D7900D879056}" destId="{556EC20B-806F-4824-AFB4-4069B15D20C1}" srcOrd="1" destOrd="0" presId="urn:microsoft.com/office/officeart/2005/8/layout/orgChart1"/>
    <dgm:cxn modelId="{AF19A8B0-2813-4021-9E43-E6102511A635}" type="presParOf" srcId="{556EC20B-806F-4824-AFB4-4069B15D20C1}" destId="{37C90FED-4C3F-4EA5-AA2C-7177A6F19A58}" srcOrd="0" destOrd="0" presId="urn:microsoft.com/office/officeart/2005/8/layout/orgChart1"/>
    <dgm:cxn modelId="{BE6E0B7B-F41C-4CA3-A1FE-CA6B258FA823}" type="presParOf" srcId="{37C90FED-4C3F-4EA5-AA2C-7177A6F19A58}" destId="{32B945FF-03E1-489A-B463-D01AF1EA3F17}" srcOrd="0" destOrd="0" presId="urn:microsoft.com/office/officeart/2005/8/layout/orgChart1"/>
    <dgm:cxn modelId="{D5A77863-50ED-4E7E-8EDA-D7D5AFF8DF76}" type="presParOf" srcId="{37C90FED-4C3F-4EA5-AA2C-7177A6F19A58}" destId="{30460212-3F5E-470E-A29E-3976ADB5B881}" srcOrd="1" destOrd="0" presId="urn:microsoft.com/office/officeart/2005/8/layout/orgChart1"/>
    <dgm:cxn modelId="{50B385F9-A045-43E1-A1E4-97A2B7B1A817}" type="presParOf" srcId="{556EC20B-806F-4824-AFB4-4069B15D20C1}" destId="{F679EF82-1A88-4AA5-816C-43F3E1C5D5D7}" srcOrd="1" destOrd="0" presId="urn:microsoft.com/office/officeart/2005/8/layout/orgChart1"/>
    <dgm:cxn modelId="{92E474BB-25D4-4F2E-931A-6EF55FC09286}" type="presParOf" srcId="{556EC20B-806F-4824-AFB4-4069B15D20C1}" destId="{0ADD28CF-5FD8-4E09-91F0-3C8EE7395D86}" srcOrd="2" destOrd="0" presId="urn:microsoft.com/office/officeart/2005/8/layout/orgChart1"/>
    <dgm:cxn modelId="{011F3F6B-42DA-45C9-B80A-5E8AC6787C4E}" type="presParOf" srcId="{29845A3C-895B-4C15-BE7F-D7900D879056}" destId="{0239B01D-FD22-4738-BAB7-127344A1B2CE}" srcOrd="2" destOrd="0" presId="urn:microsoft.com/office/officeart/2005/8/layout/orgChart1"/>
    <dgm:cxn modelId="{4374933F-87A3-4074-B2EE-4B38335E7258}" type="presParOf" srcId="{29845A3C-895B-4C15-BE7F-D7900D879056}" destId="{09C122E5-F19F-4D28-BE1D-09CD74A54C56}" srcOrd="3" destOrd="0" presId="urn:microsoft.com/office/officeart/2005/8/layout/orgChart1"/>
    <dgm:cxn modelId="{2E95AB1A-3D32-45B2-A1B9-C7FB4488D6F3}" type="presParOf" srcId="{09C122E5-F19F-4D28-BE1D-09CD74A54C56}" destId="{14D79521-2E32-42D7-96AD-2FFCE4ABEE99}" srcOrd="0" destOrd="0" presId="urn:microsoft.com/office/officeart/2005/8/layout/orgChart1"/>
    <dgm:cxn modelId="{D2E492A0-C4DC-4D70-8EA3-C68B827E8D70}" type="presParOf" srcId="{14D79521-2E32-42D7-96AD-2FFCE4ABEE99}" destId="{2207EABC-70AD-4CBC-B2A8-109CE1AB7C18}" srcOrd="0" destOrd="0" presId="urn:microsoft.com/office/officeart/2005/8/layout/orgChart1"/>
    <dgm:cxn modelId="{3EC3BB8F-D88F-4679-8F29-8D08697A3989}" type="presParOf" srcId="{14D79521-2E32-42D7-96AD-2FFCE4ABEE99}" destId="{4E4FC402-BE7A-4692-84CB-CD9932A62285}" srcOrd="1" destOrd="0" presId="urn:microsoft.com/office/officeart/2005/8/layout/orgChart1"/>
    <dgm:cxn modelId="{28D95AEF-BD69-402A-9D98-B57374F03ABA}" type="presParOf" srcId="{09C122E5-F19F-4D28-BE1D-09CD74A54C56}" destId="{8601BFB3-6134-4442-B440-46FC5E849770}" srcOrd="1" destOrd="0" presId="urn:microsoft.com/office/officeart/2005/8/layout/orgChart1"/>
    <dgm:cxn modelId="{206A4433-869F-4C66-B7FC-652726E7F259}" type="presParOf" srcId="{09C122E5-F19F-4D28-BE1D-09CD74A54C56}" destId="{5FAB7864-D52F-4246-9146-68DEB78C98A4}" srcOrd="2" destOrd="0" presId="urn:microsoft.com/office/officeart/2005/8/layout/orgChart1"/>
    <dgm:cxn modelId="{A0F3F0E1-E5DA-4783-987E-D755B33DD8DC}" type="presParOf" srcId="{29845A3C-895B-4C15-BE7F-D7900D879056}" destId="{549F9CB7-08AD-4C0E-83E5-71938BDAF079}" srcOrd="4" destOrd="0" presId="urn:microsoft.com/office/officeart/2005/8/layout/orgChart1"/>
    <dgm:cxn modelId="{3F9DCBA0-771C-45FC-BDCC-9BD1E845B220}" type="presParOf" srcId="{29845A3C-895B-4C15-BE7F-D7900D879056}" destId="{B7BB3F16-31D5-48CD-ADCB-0CE64DE5DF7E}" srcOrd="5" destOrd="0" presId="urn:microsoft.com/office/officeart/2005/8/layout/orgChart1"/>
    <dgm:cxn modelId="{2E6A59C1-640C-447E-8E83-4697CCAD1D7E}" type="presParOf" srcId="{B7BB3F16-31D5-48CD-ADCB-0CE64DE5DF7E}" destId="{7DF7C856-E906-42CE-965D-D97913CD86AE}" srcOrd="0" destOrd="0" presId="urn:microsoft.com/office/officeart/2005/8/layout/orgChart1"/>
    <dgm:cxn modelId="{2613CFAC-A2F0-4C76-B47F-3E5B158E6B3D}" type="presParOf" srcId="{7DF7C856-E906-42CE-965D-D97913CD86AE}" destId="{5B218C94-EB2A-41DC-B430-A7C3E2E0ED53}" srcOrd="0" destOrd="0" presId="urn:microsoft.com/office/officeart/2005/8/layout/orgChart1"/>
    <dgm:cxn modelId="{BCE8FC8C-341A-4F7E-AEC7-221F33A65ADA}" type="presParOf" srcId="{7DF7C856-E906-42CE-965D-D97913CD86AE}" destId="{C24DF9FC-A76B-44F8-A29B-C70185D5FA28}" srcOrd="1" destOrd="0" presId="urn:microsoft.com/office/officeart/2005/8/layout/orgChart1"/>
    <dgm:cxn modelId="{C0B5B8BD-8A85-4706-9BB9-FAD3F063386D}" type="presParOf" srcId="{B7BB3F16-31D5-48CD-ADCB-0CE64DE5DF7E}" destId="{147E4AFF-7893-41FA-BA85-CE8C02FCA7D3}" srcOrd="1" destOrd="0" presId="urn:microsoft.com/office/officeart/2005/8/layout/orgChart1"/>
    <dgm:cxn modelId="{A9945CEB-EA3A-4423-AE83-F88D625F3AE5}" type="presParOf" srcId="{B7BB3F16-31D5-48CD-ADCB-0CE64DE5DF7E}" destId="{A14B4226-A04E-4490-B867-AAE7016027F4}" srcOrd="2" destOrd="0" presId="urn:microsoft.com/office/officeart/2005/8/layout/orgChart1"/>
    <dgm:cxn modelId="{76175025-1CE8-47B6-9C88-B2DB99E5A7D1}" type="presParOf" srcId="{16946A29-02EA-4DD5-889D-63B8AA66065A}" destId="{B91363C8-5EA3-4403-9F98-2D2860381960}" srcOrd="2" destOrd="0" presId="urn:microsoft.com/office/officeart/2005/8/layout/orgChart1"/>
    <dgm:cxn modelId="{6050DD57-A166-4096-ACCB-B97F36E14BBC}" type="presParOf" srcId="{494F17EC-9B19-4F40-93CD-930A2E4A85BE}" destId="{9F0CE84D-E0F8-4D2B-8635-0599CC8009F0}" srcOrd="2" destOrd="0" presId="urn:microsoft.com/office/officeart/2005/8/layout/orgChart1"/>
    <dgm:cxn modelId="{422359A7-312D-4767-8E44-E6D8863D0B6E}" type="presParOf" srcId="{4E3DA1AF-206C-4B48-B27A-888B5C2602C0}" destId="{3CB3A281-7A0C-4589-B9E5-3D5189549845}" srcOrd="2" destOrd="0" presId="urn:microsoft.com/office/officeart/2005/8/layout/orgChart1"/>
    <dgm:cxn modelId="{579F180F-1471-43E0-81EF-C7798D2CCC5D}" type="presParOf" srcId="{0F2404A1-A605-4AC3-ACD4-023310CD815C}" destId="{11AF5C58-BF87-4E9A-8D6E-65C89A111C1C}" srcOrd="2" destOrd="0" presId="urn:microsoft.com/office/officeart/2005/8/layout/orgChart1"/>
    <dgm:cxn modelId="{F4434571-DA56-4DC2-AB1F-0C5FC998F9FE}" type="presParOf" srcId="{70B02661-DA76-43F2-9BFE-F06DFFCB827A}" destId="{A08E60AC-EFD6-4C45-B2FB-2F5503ABC16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9F9CB7-08AD-4C0E-83E5-71938BDAF079}">
      <dsp:nvSpPr>
        <dsp:cNvPr id="0" name=""/>
        <dsp:cNvSpPr/>
      </dsp:nvSpPr>
      <dsp:spPr>
        <a:xfrm>
          <a:off x="6025833" y="3676348"/>
          <a:ext cx="165077" cy="2068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8976"/>
              </a:lnTo>
              <a:lnTo>
                <a:pt x="165077" y="20689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39B01D-FD22-4738-BAB7-127344A1B2CE}">
      <dsp:nvSpPr>
        <dsp:cNvPr id="0" name=""/>
        <dsp:cNvSpPr/>
      </dsp:nvSpPr>
      <dsp:spPr>
        <a:xfrm>
          <a:off x="6025833" y="3676348"/>
          <a:ext cx="165077" cy="12876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7607"/>
              </a:lnTo>
              <a:lnTo>
                <a:pt x="165077" y="128760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BE3D5-90EE-4B1C-AED9-A4047DD7C572}">
      <dsp:nvSpPr>
        <dsp:cNvPr id="0" name=""/>
        <dsp:cNvSpPr/>
      </dsp:nvSpPr>
      <dsp:spPr>
        <a:xfrm>
          <a:off x="6025833" y="3676348"/>
          <a:ext cx="165077" cy="50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238"/>
              </a:lnTo>
              <a:lnTo>
                <a:pt x="165077" y="50623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C1BFE-BEBA-4130-B223-A358E77E2883}">
      <dsp:nvSpPr>
        <dsp:cNvPr id="0" name=""/>
        <dsp:cNvSpPr/>
      </dsp:nvSpPr>
      <dsp:spPr>
        <a:xfrm>
          <a:off x="5750703" y="2894979"/>
          <a:ext cx="165077" cy="50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238"/>
              </a:lnTo>
              <a:lnTo>
                <a:pt x="165077" y="50623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68A81A-97BA-45B1-9B29-EB6E84A55E02}">
      <dsp:nvSpPr>
        <dsp:cNvPr id="0" name=""/>
        <dsp:cNvSpPr/>
      </dsp:nvSpPr>
      <dsp:spPr>
        <a:xfrm>
          <a:off x="5475573" y="2113610"/>
          <a:ext cx="165077" cy="50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238"/>
              </a:lnTo>
              <a:lnTo>
                <a:pt x="165077" y="50623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78C309-94DE-4E8C-A3B7-733E5533B20B}">
      <dsp:nvSpPr>
        <dsp:cNvPr id="0" name=""/>
        <dsp:cNvSpPr/>
      </dsp:nvSpPr>
      <dsp:spPr>
        <a:xfrm>
          <a:off x="5870061" y="1332241"/>
          <a:ext cx="91440" cy="2311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10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C31BEE-A619-449E-A8C4-69F21A213EAE}">
      <dsp:nvSpPr>
        <dsp:cNvPr id="0" name=""/>
        <dsp:cNvSpPr/>
      </dsp:nvSpPr>
      <dsp:spPr>
        <a:xfrm>
          <a:off x="4584152" y="550872"/>
          <a:ext cx="1331628" cy="231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54"/>
              </a:lnTo>
              <a:lnTo>
                <a:pt x="1331628" y="115554"/>
              </a:lnTo>
              <a:lnTo>
                <a:pt x="1331628" y="23110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2C252-298B-4731-8552-B3F8CEBD41F4}">
      <dsp:nvSpPr>
        <dsp:cNvPr id="0" name=""/>
        <dsp:cNvSpPr/>
      </dsp:nvSpPr>
      <dsp:spPr>
        <a:xfrm>
          <a:off x="4143944" y="2113610"/>
          <a:ext cx="165077" cy="50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238"/>
              </a:lnTo>
              <a:lnTo>
                <a:pt x="165077" y="50623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A68A1-90FC-4384-A3D1-98D787D83C5F}">
      <dsp:nvSpPr>
        <dsp:cNvPr id="0" name=""/>
        <dsp:cNvSpPr/>
      </dsp:nvSpPr>
      <dsp:spPr>
        <a:xfrm>
          <a:off x="4538432" y="1332241"/>
          <a:ext cx="91440" cy="2311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10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2B212B-440D-4986-AB6C-345E2847FD6F}">
      <dsp:nvSpPr>
        <dsp:cNvPr id="0" name=""/>
        <dsp:cNvSpPr/>
      </dsp:nvSpPr>
      <dsp:spPr>
        <a:xfrm>
          <a:off x="4538432" y="550872"/>
          <a:ext cx="91440" cy="2311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10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2CDC99-7954-44E2-B856-E2FB5E0C3C59}">
      <dsp:nvSpPr>
        <dsp:cNvPr id="0" name=""/>
        <dsp:cNvSpPr/>
      </dsp:nvSpPr>
      <dsp:spPr>
        <a:xfrm>
          <a:off x="3527653" y="2113610"/>
          <a:ext cx="165077" cy="4413083"/>
        </a:xfrm>
        <a:custGeom>
          <a:avLst/>
          <a:gdLst/>
          <a:ahLst/>
          <a:cxnLst/>
          <a:rect l="0" t="0" r="0" b="0"/>
          <a:pathLst>
            <a:path>
              <a:moveTo>
                <a:pt x="165077" y="0"/>
              </a:moveTo>
              <a:lnTo>
                <a:pt x="165077" y="4413083"/>
              </a:lnTo>
              <a:lnTo>
                <a:pt x="0" y="441308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B485D0-FDF9-4758-82A0-07817DD40870}">
      <dsp:nvSpPr>
        <dsp:cNvPr id="0" name=""/>
        <dsp:cNvSpPr/>
      </dsp:nvSpPr>
      <dsp:spPr>
        <a:xfrm>
          <a:off x="2262056" y="4457717"/>
          <a:ext cx="165077" cy="12876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7607"/>
              </a:lnTo>
              <a:lnTo>
                <a:pt x="165077" y="128760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8CD825-4392-4092-8CDB-D2B1BA7537C8}">
      <dsp:nvSpPr>
        <dsp:cNvPr id="0" name=""/>
        <dsp:cNvSpPr/>
      </dsp:nvSpPr>
      <dsp:spPr>
        <a:xfrm>
          <a:off x="2262056" y="4457717"/>
          <a:ext cx="165077" cy="50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238"/>
              </a:lnTo>
              <a:lnTo>
                <a:pt x="165077" y="50623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2905F-7152-4995-A5F5-49680D3868C0}">
      <dsp:nvSpPr>
        <dsp:cNvPr id="0" name=""/>
        <dsp:cNvSpPr/>
      </dsp:nvSpPr>
      <dsp:spPr>
        <a:xfrm>
          <a:off x="1986926" y="3676348"/>
          <a:ext cx="165077" cy="50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238"/>
              </a:lnTo>
              <a:lnTo>
                <a:pt x="165077" y="50623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4604C7-3046-4F50-B20C-45FF7FC48C82}">
      <dsp:nvSpPr>
        <dsp:cNvPr id="0" name=""/>
        <dsp:cNvSpPr/>
      </dsp:nvSpPr>
      <dsp:spPr>
        <a:xfrm>
          <a:off x="1711796" y="2894979"/>
          <a:ext cx="165077" cy="50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238"/>
              </a:lnTo>
              <a:lnTo>
                <a:pt x="165077" y="50623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BBA52A-9CD3-44B8-B8EB-11151CF456FE}">
      <dsp:nvSpPr>
        <dsp:cNvPr id="0" name=""/>
        <dsp:cNvSpPr/>
      </dsp:nvSpPr>
      <dsp:spPr>
        <a:xfrm>
          <a:off x="2702264" y="2113610"/>
          <a:ext cx="990467" cy="506238"/>
        </a:xfrm>
        <a:custGeom>
          <a:avLst/>
          <a:gdLst/>
          <a:ahLst/>
          <a:cxnLst/>
          <a:rect l="0" t="0" r="0" b="0"/>
          <a:pathLst>
            <a:path>
              <a:moveTo>
                <a:pt x="990467" y="0"/>
              </a:moveTo>
              <a:lnTo>
                <a:pt x="990467" y="506238"/>
              </a:lnTo>
              <a:lnTo>
                <a:pt x="0" y="50623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F6D8DC-EAC7-45C5-A5D5-50B3BD8A9879}">
      <dsp:nvSpPr>
        <dsp:cNvPr id="0" name=""/>
        <dsp:cNvSpPr/>
      </dsp:nvSpPr>
      <dsp:spPr>
        <a:xfrm>
          <a:off x="3206803" y="1332241"/>
          <a:ext cx="91440" cy="2311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10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2161E7-077D-4275-BBEE-3E63BF2A409F}">
      <dsp:nvSpPr>
        <dsp:cNvPr id="0" name=""/>
        <dsp:cNvSpPr/>
      </dsp:nvSpPr>
      <dsp:spPr>
        <a:xfrm>
          <a:off x="3252523" y="550872"/>
          <a:ext cx="1331628" cy="231109"/>
        </a:xfrm>
        <a:custGeom>
          <a:avLst/>
          <a:gdLst/>
          <a:ahLst/>
          <a:cxnLst/>
          <a:rect l="0" t="0" r="0" b="0"/>
          <a:pathLst>
            <a:path>
              <a:moveTo>
                <a:pt x="1331628" y="0"/>
              </a:moveTo>
              <a:lnTo>
                <a:pt x="1331628" y="115554"/>
              </a:lnTo>
              <a:lnTo>
                <a:pt x="0" y="115554"/>
              </a:lnTo>
              <a:lnTo>
                <a:pt x="0" y="23110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75AFA-01F8-499B-AB3E-A6ACB8043C7F}">
      <dsp:nvSpPr>
        <dsp:cNvPr id="0" name=""/>
        <dsp:cNvSpPr/>
      </dsp:nvSpPr>
      <dsp:spPr>
        <a:xfrm>
          <a:off x="4033892" y="613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Работа с учебником</a:t>
          </a:r>
        </a:p>
      </dsp:txBody>
      <dsp:txXfrm>
        <a:off x="4033892" y="613"/>
        <a:ext cx="1100519" cy="550259"/>
      </dsp:txXfrm>
    </dsp:sp>
    <dsp:sp modelId="{0BC3DDBC-7EA6-4147-B829-82849B32ADA3}">
      <dsp:nvSpPr>
        <dsp:cNvPr id="0" name=""/>
        <dsp:cNvSpPr/>
      </dsp:nvSpPr>
      <dsp:spPr>
        <a:xfrm>
          <a:off x="2702264" y="781981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Репродуктивно-поисковый</a:t>
          </a:r>
        </a:p>
      </dsp:txBody>
      <dsp:txXfrm>
        <a:off x="2702264" y="781981"/>
        <a:ext cx="1100519" cy="550259"/>
      </dsp:txXfrm>
    </dsp:sp>
    <dsp:sp modelId="{A11B79BE-690C-4514-9E36-345B2BDAC572}">
      <dsp:nvSpPr>
        <dsp:cNvPr id="0" name=""/>
        <dsp:cNvSpPr/>
      </dsp:nvSpPr>
      <dsp:spPr>
        <a:xfrm>
          <a:off x="2702264" y="1563350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Комментированное чтение</a:t>
          </a:r>
        </a:p>
      </dsp:txBody>
      <dsp:txXfrm>
        <a:off x="2702264" y="1563350"/>
        <a:ext cx="1100519" cy="550259"/>
      </dsp:txXfrm>
    </dsp:sp>
    <dsp:sp modelId="{FC65EC37-B565-4417-AC95-8FA79B7EA894}">
      <dsp:nvSpPr>
        <dsp:cNvPr id="0" name=""/>
        <dsp:cNvSpPr/>
      </dsp:nvSpPr>
      <dsp:spPr>
        <a:xfrm>
          <a:off x="1601744" y="2344719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Заполнение таблиц</a:t>
          </a:r>
        </a:p>
      </dsp:txBody>
      <dsp:txXfrm>
        <a:off x="1601744" y="2344719"/>
        <a:ext cx="1100519" cy="550259"/>
      </dsp:txXfrm>
    </dsp:sp>
    <dsp:sp modelId="{A454A257-53E9-4D23-AB5A-84308676FC56}">
      <dsp:nvSpPr>
        <dsp:cNvPr id="0" name=""/>
        <dsp:cNvSpPr/>
      </dsp:nvSpPr>
      <dsp:spPr>
        <a:xfrm>
          <a:off x="1876874" y="3126088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Работа с терминами</a:t>
          </a:r>
        </a:p>
      </dsp:txBody>
      <dsp:txXfrm>
        <a:off x="1876874" y="3126088"/>
        <a:ext cx="1100519" cy="550259"/>
      </dsp:txXfrm>
    </dsp:sp>
    <dsp:sp modelId="{263B8FC6-EEFB-4A2F-A305-05574FB94576}">
      <dsp:nvSpPr>
        <dsp:cNvPr id="0" name=""/>
        <dsp:cNvSpPr/>
      </dsp:nvSpPr>
      <dsp:spPr>
        <a:xfrm>
          <a:off x="2152004" y="3907457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Составление схем</a:t>
          </a:r>
        </a:p>
      </dsp:txBody>
      <dsp:txXfrm>
        <a:off x="2152004" y="3907457"/>
        <a:ext cx="1100519" cy="550259"/>
      </dsp:txXfrm>
    </dsp:sp>
    <dsp:sp modelId="{5B809213-1C8C-46D9-8CB2-8C96B6670A62}">
      <dsp:nvSpPr>
        <dsp:cNvPr id="0" name=""/>
        <dsp:cNvSpPr/>
      </dsp:nvSpPr>
      <dsp:spPr>
        <a:xfrm>
          <a:off x="2427134" y="4688826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Опорные конспекты</a:t>
          </a:r>
        </a:p>
      </dsp:txBody>
      <dsp:txXfrm>
        <a:off x="2427134" y="4688826"/>
        <a:ext cx="1100519" cy="550259"/>
      </dsp:txXfrm>
    </dsp:sp>
    <dsp:sp modelId="{C74E3725-7B46-45AA-BC4C-EA2DD97173F1}">
      <dsp:nvSpPr>
        <dsp:cNvPr id="0" name=""/>
        <dsp:cNvSpPr/>
      </dsp:nvSpPr>
      <dsp:spPr>
        <a:xfrm>
          <a:off x="2427134" y="5470195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Составление планов</a:t>
          </a:r>
        </a:p>
      </dsp:txBody>
      <dsp:txXfrm>
        <a:off x="2427134" y="5470195"/>
        <a:ext cx="1100519" cy="550259"/>
      </dsp:txXfrm>
    </dsp:sp>
    <dsp:sp modelId="{7817F7A7-4E67-42E9-804E-C474C8F61197}">
      <dsp:nvSpPr>
        <dsp:cNvPr id="0" name=""/>
        <dsp:cNvSpPr/>
      </dsp:nvSpPr>
      <dsp:spPr>
        <a:xfrm>
          <a:off x="2427134" y="6251564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Ответы на вопросы</a:t>
          </a:r>
        </a:p>
      </dsp:txBody>
      <dsp:txXfrm>
        <a:off x="2427134" y="6251564"/>
        <a:ext cx="1100519" cy="550259"/>
      </dsp:txXfrm>
    </dsp:sp>
    <dsp:sp modelId="{3F61568C-4BA2-4B48-824E-7C0867057F55}">
      <dsp:nvSpPr>
        <dsp:cNvPr id="0" name=""/>
        <dsp:cNvSpPr/>
      </dsp:nvSpPr>
      <dsp:spPr>
        <a:xfrm>
          <a:off x="4033892" y="781981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Сравнительно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-аналитический</a:t>
          </a:r>
        </a:p>
      </dsp:txBody>
      <dsp:txXfrm>
        <a:off x="4033892" y="781981"/>
        <a:ext cx="1100519" cy="550259"/>
      </dsp:txXfrm>
    </dsp:sp>
    <dsp:sp modelId="{9BC38FA4-B358-445D-BD8D-3A12D7DE025C}">
      <dsp:nvSpPr>
        <dsp:cNvPr id="0" name=""/>
        <dsp:cNvSpPr/>
      </dsp:nvSpPr>
      <dsp:spPr>
        <a:xfrm>
          <a:off x="4033892" y="1563350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Таблицы и схемы</a:t>
          </a:r>
        </a:p>
      </dsp:txBody>
      <dsp:txXfrm>
        <a:off x="4033892" y="1563350"/>
        <a:ext cx="1100519" cy="550259"/>
      </dsp:txXfrm>
    </dsp:sp>
    <dsp:sp modelId="{D20C59D4-A40E-4F70-92B2-570450E87797}">
      <dsp:nvSpPr>
        <dsp:cNvPr id="0" name=""/>
        <dsp:cNvSpPr/>
      </dsp:nvSpPr>
      <dsp:spPr>
        <a:xfrm>
          <a:off x="4309022" y="2344719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Анализ рисунков</a:t>
          </a:r>
        </a:p>
      </dsp:txBody>
      <dsp:txXfrm>
        <a:off x="4309022" y="2344719"/>
        <a:ext cx="1100519" cy="550259"/>
      </dsp:txXfrm>
    </dsp:sp>
    <dsp:sp modelId="{39802D79-71B0-4B71-AC21-4C7A90409055}">
      <dsp:nvSpPr>
        <dsp:cNvPr id="0" name=""/>
        <dsp:cNvSpPr/>
      </dsp:nvSpPr>
      <dsp:spPr>
        <a:xfrm>
          <a:off x="5365521" y="781981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Творческий</a:t>
          </a:r>
        </a:p>
      </dsp:txBody>
      <dsp:txXfrm>
        <a:off x="5365521" y="781981"/>
        <a:ext cx="1100519" cy="550259"/>
      </dsp:txXfrm>
    </dsp:sp>
    <dsp:sp modelId="{E9C7BABC-C027-403B-8638-379E87529272}">
      <dsp:nvSpPr>
        <dsp:cNvPr id="0" name=""/>
        <dsp:cNvSpPr/>
      </dsp:nvSpPr>
      <dsp:spPr>
        <a:xfrm>
          <a:off x="5365521" y="1563350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Вопросы к прочитанному</a:t>
          </a:r>
        </a:p>
      </dsp:txBody>
      <dsp:txXfrm>
        <a:off x="5365521" y="1563350"/>
        <a:ext cx="1100519" cy="550259"/>
      </dsp:txXfrm>
    </dsp:sp>
    <dsp:sp modelId="{3926F526-1F28-4D97-829B-50B5E0F3EB58}">
      <dsp:nvSpPr>
        <dsp:cNvPr id="0" name=""/>
        <dsp:cNvSpPr/>
      </dsp:nvSpPr>
      <dsp:spPr>
        <a:xfrm>
          <a:off x="5640651" y="2344719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Тексты с ошибками</a:t>
          </a:r>
        </a:p>
      </dsp:txBody>
      <dsp:txXfrm>
        <a:off x="5640651" y="2344719"/>
        <a:ext cx="1100519" cy="550259"/>
      </dsp:txXfrm>
    </dsp:sp>
    <dsp:sp modelId="{F8C74CBF-C407-4D48-9E93-CD6C754F55EC}">
      <dsp:nvSpPr>
        <dsp:cNvPr id="0" name=""/>
        <dsp:cNvSpPr/>
      </dsp:nvSpPr>
      <dsp:spPr>
        <a:xfrm>
          <a:off x="5915781" y="3126088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Тексты с пропущенными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словами</a:t>
          </a:r>
        </a:p>
      </dsp:txBody>
      <dsp:txXfrm>
        <a:off x="5915781" y="3126088"/>
        <a:ext cx="1100519" cy="550259"/>
      </dsp:txXfrm>
    </dsp:sp>
    <dsp:sp modelId="{32B945FF-03E1-489A-B463-D01AF1EA3F17}">
      <dsp:nvSpPr>
        <dsp:cNvPr id="0" name=""/>
        <dsp:cNvSpPr/>
      </dsp:nvSpPr>
      <dsp:spPr>
        <a:xfrm>
          <a:off x="6190910" y="3907457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Тесты</a:t>
          </a:r>
        </a:p>
      </dsp:txBody>
      <dsp:txXfrm>
        <a:off x="6190910" y="3907457"/>
        <a:ext cx="1100519" cy="550259"/>
      </dsp:txXfrm>
    </dsp:sp>
    <dsp:sp modelId="{2207EABC-70AD-4CBC-B2A8-109CE1AB7C18}">
      <dsp:nvSpPr>
        <dsp:cNvPr id="0" name=""/>
        <dsp:cNvSpPr/>
      </dsp:nvSpPr>
      <dsp:spPr>
        <a:xfrm>
          <a:off x="6190910" y="4688826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Кроссворды</a:t>
          </a:r>
        </a:p>
      </dsp:txBody>
      <dsp:txXfrm>
        <a:off x="6190910" y="4688826"/>
        <a:ext cx="1100519" cy="550259"/>
      </dsp:txXfrm>
    </dsp:sp>
    <dsp:sp modelId="{5B218C94-EB2A-41DC-B430-A7C3E2E0ED53}">
      <dsp:nvSpPr>
        <dsp:cNvPr id="0" name=""/>
        <dsp:cNvSpPr/>
      </dsp:nvSpPr>
      <dsp:spPr>
        <a:xfrm>
          <a:off x="6190910" y="5470195"/>
          <a:ext cx="1100519" cy="550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Рассказ по заданным словам</a:t>
          </a:r>
        </a:p>
      </dsp:txBody>
      <dsp:txXfrm>
        <a:off x="6190910" y="5470195"/>
        <a:ext cx="1100519" cy="550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B6536F-9C48-42C6-BB6B-D61EF3884D19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F9D6425-EF6E-401F-B1F0-F3AF89D6AA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067944" y="5445224"/>
            <a:ext cx="4974376" cy="1271498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dirty="0">
                <a:ln/>
                <a:solidFill>
                  <a:srgbClr val="00B0F0"/>
                </a:solidFill>
                <a:latin typeface="Comic Sans MS" panose="030F0702030302020204" pitchFamily="66" charset="0"/>
                <a:cs typeface="Times New Roman" pitchFamily="18" charset="0"/>
              </a:rPr>
              <a:t>Учитель начальных классов,</a:t>
            </a:r>
          </a:p>
          <a:p>
            <a:r>
              <a:rPr lang="ru-RU" sz="2000" b="1" dirty="0">
                <a:ln/>
                <a:solidFill>
                  <a:srgbClr val="00B0F0"/>
                </a:solidFill>
                <a:latin typeface="Comic Sans MS" panose="030F0702030302020204" pitchFamily="66" charset="0"/>
                <a:cs typeface="Times New Roman" pitchFamily="18" charset="0"/>
              </a:rPr>
              <a:t>Руководитель МО начальных классов  Эйненкеу Валентина Сергеевна</a:t>
            </a:r>
            <a:endParaRPr lang="ru-RU" sz="2000" b="1" dirty="0">
              <a:ln/>
              <a:solidFill>
                <a:srgbClr val="00B0F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7851648" cy="2448272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ru-RU" sz="4400" dirty="0">
                <a:ln/>
                <a:solidFill>
                  <a:schemeClr val="accent3"/>
                </a:solidFill>
                <a:effectLst/>
                <a:latin typeface="Comic Sans MS" panose="030F0702030302020204" pitchFamily="66" charset="0"/>
                <a:cs typeface="Times New Roman" pitchFamily="18" charset="0"/>
              </a:rPr>
              <a:t>Учебник – неизменная основа урока в начальной школе</a:t>
            </a:r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642938" y="1571625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Слаборазвитая речь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Плохо понимают что прочитали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 владеют материалом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 понимают материал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Рисунок 3" descr="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897" y="3429000"/>
            <a:ext cx="383910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599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2"/>
          <p:cNvSpPr txBox="1">
            <a:spLocks/>
          </p:cNvSpPr>
          <p:nvPr/>
        </p:nvSpPr>
        <p:spPr>
          <a:xfrm>
            <a:off x="722313" y="714375"/>
            <a:ext cx="7772400" cy="928688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971600" y="1412776"/>
            <a:ext cx="8172400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lvl="0" algn="ctr" eaLnBrk="1" fontAlgn="auto" hangingPunct="1">
              <a:spcAft>
                <a:spcPts val="0"/>
              </a:spcAft>
              <a:defRPr/>
            </a:pPr>
            <a:r>
              <a:rPr lang="ru-RU" altLang="ru-RU" sz="3200" kern="0" cap="none" dirty="0">
                <a:solidFill>
                  <a:srgbClr val="666633"/>
                </a:solidFill>
                <a:latin typeface="Times New Roman"/>
                <a:cs typeface="Arial"/>
              </a:rPr>
              <a:t>Научиться работать с учебником, для понимания материала, научить использовать при работе с учебником новые приемы и учиться (учить себя) работать самостоятельно.</a:t>
            </a:r>
            <a:r>
              <a:rPr lang="ru-RU" altLang="ru-RU" sz="3200" b="0" kern="0" cap="none" dirty="0">
                <a:solidFill>
                  <a:srgbClr val="000000"/>
                </a:solidFill>
                <a:latin typeface="Times New Roman"/>
                <a:cs typeface="Arial"/>
              </a:rPr>
              <a:t> </a:t>
            </a:r>
            <a:r>
              <a:rPr kumimoji="0" lang="ru-RU" sz="3200" b="1" i="0" u="none" strike="noStrike" kern="0" cap="all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/>
              </a:rPr>
              <a:t> </a:t>
            </a:r>
          </a:p>
        </p:txBody>
      </p:sp>
      <p:pic>
        <p:nvPicPr>
          <p:cNvPr id="11" name="Рисунок 3" descr="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33056"/>
            <a:ext cx="2571750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38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/>
          <p:cNvSpPr txBox="1">
            <a:spLocks/>
          </p:cNvSpPr>
          <p:nvPr/>
        </p:nvSpPr>
        <p:spPr>
          <a:xfrm>
            <a:off x="722313" y="311263"/>
            <a:ext cx="7772400" cy="928688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10705" y="980728"/>
            <a:ext cx="9144000" cy="5516562"/>
          </a:xfrm>
          <a:prstGeom prst="rect">
            <a:avLst/>
          </a:prstGeom>
          <a:solidFill>
            <a:srgbClr val="CC6600">
              <a:alpha val="14902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itchFamily="34" charset="0"/>
              <a:buNone/>
              <a:defRPr/>
            </a:pPr>
            <a:endParaRPr lang="ru-RU" sz="20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endParaRPr lang="ru-RU" sz="20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Использовать  различные формы и приемы работы с учебником при обучении чтению, говорению, письму, решению примеров, задач, упражнений.</a:t>
            </a:r>
          </a:p>
          <a:p>
            <a:pPr>
              <a:lnSpc>
                <a:spcPct val="80000"/>
              </a:lnSpc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 Используя материал учебника, научить учащихся работе с текстом учебника (делить его на части, составлять план для пересказа, ставить вопросы, искать ключевые слова, составлять диалоги на его основе, решать учебные задачи, составлять схемы, планы).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 Побуждать ученика к самостоятельному приобретению знаний, научите его использовать сноски, комментарии, словарь, справочник.</a:t>
            </a:r>
          </a:p>
          <a:p>
            <a:pPr>
              <a:lnSpc>
                <a:spcPct val="80000"/>
              </a:lnSpc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 Дифференцируйте задания, учитывая разный уровень подготовки учащихся, с целью подбора доступных для слабых учащихся.</a:t>
            </a:r>
          </a:p>
        </p:txBody>
      </p:sp>
      <p:pic>
        <p:nvPicPr>
          <p:cNvPr id="6" name="Picture 2" descr="C:\Users\Саша\Desktop\пдсовет учебник\картинки\j02382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219941"/>
            <a:ext cx="2160240" cy="127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04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92480" cy="898821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2500" dirty="0">
                <a:solidFill>
                  <a:srgbClr val="1F497D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компоненты методической  системы учебника для оптимального  и эффективного  решения  учебных задач</a:t>
            </a:r>
            <a:br>
              <a:rPr lang="ru-RU" sz="44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ln/>
                <a:solidFill>
                  <a:schemeClr val="accent3"/>
                </a:solidFill>
                <a:latin typeface="Comic Sans MS" panose="030F0702030302020204" pitchFamily="66" charset="0"/>
              </a:rPr>
              <a:t> 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23528" y="1600200"/>
            <a:ext cx="8568952" cy="4525963"/>
          </a:xfrm>
          <a:prstGeom prst="rect">
            <a:avLst/>
          </a:prstGeom>
          <a:solidFill>
            <a:srgbClr val="CC6600">
              <a:alpha val="14902"/>
            </a:srgb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FFCC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 Использование разнообразных способов и форм предъявления информации, подачи нового материала.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2. Разграничение материала по степени его важности для овладения изучаемой темой в целом.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3. Наличие материалов, с помощью которых школьники обучаются способам деятельности (образцы рассуждений, способы применения правил, образцы разбора и т. п.).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4. Наличие в учебниках упражнений, направленных на формирование и совершенствование всех предусмотренных программой специальных умений и навыков.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5. Обеспечение регулярного повторения и систематизации пройденного материала.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6. Наличие в учебниках разнообразного наглядного материала.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7.Наличие материалов, с помощью которых у школьников формируются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общепредметные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умения.</a:t>
            </a:r>
          </a:p>
        </p:txBody>
      </p:sp>
    </p:spTree>
    <p:extLst>
      <p:ext uri="{BB962C8B-B14F-4D97-AF65-F5344CB8AC3E}">
        <p14:creationId xmlns:p14="http://schemas.microsoft.com/office/powerpoint/2010/main" val="3339072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764704"/>
            <a:ext cx="8352928" cy="501675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         По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рзелульаттам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илссеовадний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одонго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анлигйсокго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унвиертисета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 не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иеемт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занчнеия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 в кокам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пряокде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рсапожолены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бкувы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в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солве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Галвоне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чотбы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преавя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и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пслоендяя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бквуы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блыи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на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мсете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kern="0" dirty="0">
                <a:solidFill>
                  <a:prstClr val="black"/>
                </a:solidFill>
                <a:latin typeface="Calibri"/>
              </a:rPr>
              <a:t>         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Осатьлыне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бкувы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мгоут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селдовтаь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в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плоонм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бсепордяке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 все рвано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ткест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чтаитсея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без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побрелм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Пичрионй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эгото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ялвятеся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то, что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мы не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чиатем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кдаужю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бкуву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по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отдльнотси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 а все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солво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цликеом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6994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55576" y="116632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200" b="1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Виды работы с учебником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24992" y="1124744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1.Работа с аппаратом ориентировки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755576" y="2492896"/>
            <a:ext cx="794385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None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Задача –научить ориентироваться в учебнике, быстро находить материал, организация внимания и учебной деятельности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None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98" y="4897760"/>
            <a:ext cx="1529373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897760"/>
            <a:ext cx="142875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191" y="4897760"/>
            <a:ext cx="13779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465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611560" y="277813"/>
            <a:ext cx="80752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2.Приемы работы с иллюстрациями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395536" y="1600201"/>
            <a:ext cx="8568952" cy="326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 аналогию (найти похожие)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 сравнение (найти различие, усложнение)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None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Задача –развитие умений анализировать, сравнивать, делать выводы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259" y="4897738"/>
            <a:ext cx="2107506" cy="157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21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3.Приемы работы с текстом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323528" y="1643063"/>
            <a:ext cx="8820472" cy="484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Задача- развитие мыслительных операций (сравнения, анализа, классификации, установления причинно-следственных связей, доказательства)         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постепенное усложнение, УУД, 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Arial" pitchFamily="34" charset="0"/>
              <a:buChar char="•"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характеристик по заданному плану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характеристик по своему плану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текстом на понимание прочитанного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Поиск новых слов, терминов(этап просмотрового чтения)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Структурирование текста( таблицы, диаграммы)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задания(задачи, кроссворды)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982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395536" y="277813"/>
            <a:ext cx="849694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0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4.Приемы работы с аппаратом усвоения учебного материала</a:t>
            </a: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 bwMode="auto">
          <a:xfrm>
            <a:off x="395536" y="1772816"/>
            <a:ext cx="8640960" cy="326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None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–алгоритмизация деятельности, формирование умений практического характера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Ответить на вопросы параграфа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лабораторную (практическую) работу по инструкции учебника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653136"/>
            <a:ext cx="1446881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17729"/>
            <a:ext cx="1367344" cy="1568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188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solidFill>
            <a:srgbClr val="FFF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часто применяемые виды работы с текстом учебника</a:t>
            </a: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</a:rPr>
              <a:t>.</a:t>
            </a: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14313" y="1500188"/>
            <a:ext cx="3263900" cy="5022850"/>
          </a:xfrm>
          <a:prstGeom prst="rect">
            <a:avLst/>
          </a:prstGeom>
          <a:solidFill>
            <a:srgbClr val="FDF7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alt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Традиционный урок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 Нахождение ответа на вопросы, приведенные в конце параграфа. 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29941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Повторение формулировок законов, определений, формул.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Чтение текста учебника после обсуждения какого-либо вопроса.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 Нахождение ответа в тексте на поставленный учителем вопрос.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5.Анализ схемы, рисунка, диаграммы, работа с таблицами</a:t>
            </a: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29941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35488" y="1214438"/>
            <a:ext cx="4608512" cy="5373687"/>
          </a:xfrm>
          <a:prstGeom prst="rect">
            <a:avLst/>
          </a:prstGeom>
          <a:solidFill>
            <a:srgbClr val="FFFFE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ctr" defTabSz="91440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Проблемно-диалогический урок</a:t>
            </a: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ходу чтения ученики сами ставят вопросы по тексту </a:t>
            </a: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29941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чем говорится?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Что об этом говорят?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это происходит?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Что из этого получится?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Зачем это делается?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Что уже об этом известно?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Что общего с тем, что я уже знаю?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Где, когда и как это применяется?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схемы, таблицы, графики по тексту учебника;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анализ содержания рисунков;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563938" y="6237288"/>
            <a:ext cx="1081087" cy="0"/>
          </a:xfrm>
          <a:prstGeom prst="line">
            <a:avLst/>
          </a:prstGeom>
          <a:noFill/>
          <a:ln w="76200">
            <a:solidFill>
              <a:srgbClr val="2B03F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34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 autoUpdateAnimBg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FFF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часто применяемые виды работы с текстом учебника</a:t>
            </a: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1557338"/>
            <a:ext cx="3190875" cy="4983162"/>
          </a:xfrm>
          <a:prstGeom prst="rect">
            <a:avLst/>
          </a:prstGeom>
          <a:solidFill>
            <a:srgbClr val="FDF7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ru-RU" alt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Традиционный урок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Пересказ прочитанного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Чтение текста параграфа для составления плана.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Выделение сведений исторического характера.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29941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0" y="1268413"/>
            <a:ext cx="4608513" cy="5589587"/>
          </a:xfrm>
          <a:prstGeom prst="rect">
            <a:avLst/>
          </a:prstGeom>
          <a:solidFill>
            <a:srgbClr val="FFFFE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ctr" defTabSz="91440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  </a:t>
            </a: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Проблемно-диалогический урок</a:t>
            </a: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.Самопроверка</a:t>
            </a: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29941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.Комментированное чтение текста.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текстов параграфов учебников различных авторов.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ru-RU" alt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.Сравнение исторических сведений в энциклопедических словарях.</a:t>
            </a:r>
          </a:p>
        </p:txBody>
      </p:sp>
      <p:pic>
        <p:nvPicPr>
          <p:cNvPr id="7" name="Picture 3" descr="L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1125538"/>
            <a:ext cx="1086141" cy="115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497" y="4971926"/>
            <a:ext cx="1367344" cy="1568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46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00013"/>
            <a:ext cx="9144000" cy="1657351"/>
          </a:xfrm>
          <a:prstGeom prst="rect">
            <a:avLst/>
          </a:prstGeom>
          <a:solidFill>
            <a:srgbClr val="FFF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формирования правильного типа читательской деятельности </a:t>
            </a:r>
            <a:br>
              <a:rPr kumimoji="0" lang="ru-RU" alt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понимание текстов.</a:t>
            </a:r>
            <a:b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три этапа работы с любым текстом.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339975" y="2205038"/>
            <a:ext cx="4645025" cy="4500562"/>
          </a:xfrm>
          <a:custGeom>
            <a:avLst/>
            <a:gdLst>
              <a:gd name="T0" fmla="*/ 499450326 w 21600"/>
              <a:gd name="T1" fmla="*/ 0 h 21600"/>
              <a:gd name="T2" fmla="*/ 146274204 w 21600"/>
              <a:gd name="T3" fmla="*/ 137317358 h 21600"/>
              <a:gd name="T4" fmla="*/ 0 w 21600"/>
              <a:gd name="T5" fmla="*/ 468866921 h 21600"/>
              <a:gd name="T6" fmla="*/ 146274204 w 21600"/>
              <a:gd name="T7" fmla="*/ 800416953 h 21600"/>
              <a:gd name="T8" fmla="*/ 499450326 w 21600"/>
              <a:gd name="T9" fmla="*/ 937733842 h 21600"/>
              <a:gd name="T10" fmla="*/ 852626503 w 21600"/>
              <a:gd name="T11" fmla="*/ 800416953 h 21600"/>
              <a:gd name="T12" fmla="*/ 998900652 w 21600"/>
              <a:gd name="T13" fmla="*/ 468866921 h 21600"/>
              <a:gd name="T14" fmla="*/ 852626503 w 21600"/>
              <a:gd name="T15" fmla="*/ 137317358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609" y="10800"/>
                </a:moveTo>
                <a:cubicBezTo>
                  <a:pt x="1609" y="15876"/>
                  <a:pt x="5724" y="19991"/>
                  <a:pt x="10800" y="19991"/>
                </a:cubicBezTo>
                <a:cubicBezTo>
                  <a:pt x="15876" y="19991"/>
                  <a:pt x="19991" y="15876"/>
                  <a:pt x="19991" y="10800"/>
                </a:cubicBezTo>
                <a:cubicBezTo>
                  <a:pt x="19991" y="5724"/>
                  <a:pt x="15876" y="1609"/>
                  <a:pt x="10800" y="1609"/>
                </a:cubicBezTo>
                <a:cubicBezTo>
                  <a:pt x="5724" y="1609"/>
                  <a:pt x="1609" y="5724"/>
                  <a:pt x="1609" y="10800"/>
                </a:cubicBezTo>
                <a:close/>
              </a:path>
            </a:pathLst>
          </a:custGeom>
          <a:gradFill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3636963" y="3357563"/>
            <a:ext cx="3095625" cy="2592387"/>
            <a:chOff x="2976" y="436"/>
            <a:chExt cx="1991" cy="1543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" y="463"/>
              <a:ext cx="1968" cy="1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195" y="436"/>
              <a:ext cx="772" cy="1543"/>
            </a:xfrm>
            <a:prstGeom prst="rect">
              <a:avLst/>
            </a:prstGeom>
            <a:solidFill>
              <a:srgbClr val="FFFFE1"/>
            </a:solidFill>
            <a:ln w="9525">
              <a:solidFill>
                <a:srgbClr val="FFFFE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2124075" y="1700808"/>
            <a:ext cx="5111750" cy="2016125"/>
          </a:xfrm>
          <a:prstGeom prst="ribbon2">
            <a:avLst>
              <a:gd name="adj1" fmla="val 12500"/>
              <a:gd name="adj2" fmla="val 70815"/>
            </a:avLst>
          </a:prstGeom>
          <a:gradFill rotWithShape="1">
            <a:gsLst>
              <a:gs pos="0">
                <a:srgbClr val="FFCC66"/>
              </a:gs>
              <a:gs pos="50000">
                <a:srgbClr val="FFF9EC"/>
              </a:gs>
              <a:gs pos="100000">
                <a:srgbClr val="FFCC66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До чтения текста: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просмотровое чтение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предвосхищение чтения, создание мотива для чтения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4292781"/>
            <a:ext cx="4176712" cy="2232025"/>
          </a:xfrm>
          <a:prstGeom prst="ribbon2">
            <a:avLst>
              <a:gd name="adj1" fmla="val 12500"/>
              <a:gd name="adj2" fmla="val 70815"/>
            </a:avLst>
          </a:prstGeom>
          <a:gradFill rotWithShape="1">
            <a:gsLst>
              <a:gs pos="0">
                <a:srgbClr val="00CC66"/>
              </a:gs>
              <a:gs pos="50000">
                <a:srgbClr val="DFF9EC"/>
              </a:gs>
              <a:gs pos="100000">
                <a:srgbClr val="00CC66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2) Во время чтения текста: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–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изучающее чтение (в </a:t>
            </a:r>
            <a:r>
              <a:rPr kumimoji="0" lang="ru-RU" alt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т.ч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. диалог с автором, вычитывание подтекста).</a:t>
            </a: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Результат: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интерпретация текста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5193297" y="4293096"/>
            <a:ext cx="4085055" cy="2160587"/>
          </a:xfrm>
          <a:prstGeom prst="ribbon2">
            <a:avLst>
              <a:gd name="adj1" fmla="val 12500"/>
              <a:gd name="adj2" fmla="val 70815"/>
            </a:avLst>
          </a:prstGeom>
          <a:gradFill rotWithShape="1">
            <a:gsLst>
              <a:gs pos="0">
                <a:srgbClr val="3399FF"/>
              </a:gs>
              <a:gs pos="50000">
                <a:srgbClr val="E5F2FF"/>
              </a:gs>
              <a:gs pos="100000">
                <a:srgbClr val="3399FF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3) После чтения текста: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– рефлексивное чтение, </a:t>
            </a:r>
            <a:r>
              <a:rPr kumimoji="0" lang="ru-RU" alt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концептуал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. вопросы.</a:t>
            </a: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Результат: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понимание авторского смысла, корректировка своей интерпретации</a:t>
            </a:r>
          </a:p>
        </p:txBody>
      </p:sp>
    </p:spTree>
    <p:extLst>
      <p:ext uri="{BB962C8B-B14F-4D97-AF65-F5344CB8AC3E}">
        <p14:creationId xmlns:p14="http://schemas.microsoft.com/office/powerpoint/2010/main" val="331222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 autoUpdateAnimBg="0"/>
      <p:bldP spid="10" grpId="0" animBg="1" autoUpdateAnimBg="0"/>
      <p:bldP spid="11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116632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800" b="0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Сложные задания к тексту учебника</a:t>
            </a:r>
            <a:endParaRPr kumimoji="0" lang="ru-RU" altLang="ru-RU" sz="3800" b="0" i="0" u="none" strike="noStrike" kern="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00113" y="1628775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опорного конспекта.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по тексту параграфа: задач, схем, таблиц, диаграмм, графиков.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рецензии к материалу параграфа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воображаемого интервью с автором текста.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рекламного текста, плаката, презентации по прочитанному тексту.</a:t>
            </a:r>
          </a:p>
        </p:txBody>
      </p:sp>
    </p:spTree>
    <p:extLst>
      <p:ext uri="{BB962C8B-B14F-4D97-AF65-F5344CB8AC3E}">
        <p14:creationId xmlns:p14="http://schemas.microsoft.com/office/powerpoint/2010/main" val="419088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800" b="0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Наиболее любимые детьми задания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параграфа учебника и составление к нему иллюстраций.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 в тексте параграфа того, о чем не говорил учитель.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текста и постановка опыта по описанию, приведенному в учебнике.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текста параграфа и нахождение ошибок в данном опорном конспекте(специально написанный с ошибками).</a:t>
            </a:r>
          </a:p>
        </p:txBody>
      </p:sp>
    </p:spTree>
    <p:extLst>
      <p:ext uri="{BB962C8B-B14F-4D97-AF65-F5344CB8AC3E}">
        <p14:creationId xmlns:p14="http://schemas.microsoft.com/office/powerpoint/2010/main" val="222813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Игровые приемы в работе с учебным текстом</a:t>
            </a:r>
            <a:r>
              <a:rPr kumimoji="0" lang="ru-RU" altLang="ru-RU" sz="3800" b="0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57250" y="1928813"/>
            <a:ext cx="7772400" cy="394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 .Вопрос-ответ.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 Шпаргалка.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Дотошный ученик.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4.Части текста (по ролям).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5.Коллективный рассказ.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6.Очевидное-невероятное.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None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alt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700808"/>
            <a:ext cx="1435839" cy="171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309" y="5163010"/>
            <a:ext cx="24479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53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9749" y="0"/>
            <a:ext cx="8424863" cy="191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ПРОДУКТИВНЫЕ ЗАДАНИЯ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</a:t>
            </a:r>
            <a:r>
              <a:rPr kumimoji="0" lang="en-US" sz="43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–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</a:t>
            </a:r>
            <a:b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главное средство развития умений</a:t>
            </a:r>
            <a:r>
              <a:rPr kumimoji="0" lang="ru-RU" sz="3800" b="0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.</a:t>
            </a:r>
            <a:br>
              <a:rPr kumimoji="0" lang="ru-RU" sz="3800" b="0" i="0" u="none" strike="noStrike" kern="0" cap="none" spc="0" normalizeH="0" baseline="0" noProof="0" dirty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Как строить полный ответ на продуктивный вопрос?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27088" y="2132856"/>
            <a:ext cx="799147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Осмыслить</a:t>
            </a:r>
            <a:r>
              <a:rPr kumimoji="0" lang="ru-RU" alt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задание (что надо сделать?)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Найти</a:t>
            </a:r>
            <a:r>
              <a:rPr kumimoji="0" lang="ru-RU" alt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нужную информацию (текст, рис.)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Преобразовать</a:t>
            </a:r>
            <a:r>
              <a:rPr kumimoji="0" lang="ru-RU" alt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информацию в соответствии с заданием (найти причину, выделить главное, дать оценку…)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Сформулировать</a:t>
            </a:r>
            <a:r>
              <a:rPr kumimoji="0" lang="ru-RU" alt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мысленно</a:t>
            </a:r>
            <a:r>
              <a:rPr kumimoji="0" lang="ru-RU" alt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ответ, используя слова: «я считаю, что,.. потому что, во-первых,.. во-вторых… и т.д.»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altLang="ru-RU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Дать полный ответ</a:t>
            </a:r>
            <a:r>
              <a:rPr kumimoji="0" lang="ru-RU" altLang="ru-RU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(рассказ), не рассчитывая на наводящие вопросы учителя</a:t>
            </a:r>
          </a:p>
        </p:txBody>
      </p:sp>
    </p:spTree>
    <p:extLst>
      <p:ext uri="{BB962C8B-B14F-4D97-AF65-F5344CB8AC3E}">
        <p14:creationId xmlns:p14="http://schemas.microsoft.com/office/powerpoint/2010/main" val="380380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Условия организации работы с учебником на уроке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7544" y="1772816"/>
            <a:ext cx="8496944" cy="43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учебником не должна занимать весь урок, она должна разумно сочетаться с другими видами учебной работы;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 чтении надо учиться выделять главную мысль каждого абзаца, по возможности ее конспектируя, составлять план прочитанного;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использовать графический материал учебника для самостоятельной работы: рассказ по картинкам, анализ рисунка, чтение и анализ графиков;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целенаправленнее работать с теми вопросами, которые имеются в конце параграфов. Составлять план прочитанного с помощью системы вопросов, ответы на которые являются смысловыми опорными пунктами в анализируемом тексте;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ru-RU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действиями учеников надо управлять: что читать, с какой целью, на какие вопросы ответить, какие части озаглавить, какие выполнить упражнения после чтения параграфа и т. д </a:t>
            </a:r>
          </a:p>
        </p:txBody>
      </p:sp>
    </p:spTree>
    <p:extLst>
      <p:ext uri="{BB962C8B-B14F-4D97-AF65-F5344CB8AC3E}">
        <p14:creationId xmlns:p14="http://schemas.microsoft.com/office/powerpoint/2010/main" val="368826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55563"/>
          <a:ext cx="8893175" cy="6802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0195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0" cap="none" spc="0" normalizeH="0" baseline="0" noProof="0">
                <a:ln>
                  <a:noFill/>
                </a:ln>
                <a:solidFill>
                  <a:srgbClr val="FFFFEE">
                    <a:lumMod val="10000"/>
                  </a:srgbClr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                </a:t>
            </a:r>
            <a:r>
              <a:rPr kumimoji="0" lang="ru-RU" sz="4800" b="1" i="1" u="sng" strike="noStrike" kern="0" cap="none" spc="0" normalizeH="0" baseline="0" noProof="0">
                <a:ln>
                  <a:noFill/>
                </a:ln>
                <a:solidFill>
                  <a:srgbClr val="FFFFEE">
                    <a:lumMod val="10000"/>
                  </a:srgbClr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Выводы</a:t>
            </a:r>
            <a:endParaRPr kumimoji="0" lang="ru-RU" sz="4800" b="1" i="1" u="sng" strike="noStrike" kern="0" cap="none" spc="0" normalizeH="0" baseline="0" noProof="0" dirty="0">
              <a:ln>
                <a:noFill/>
              </a:ln>
              <a:solidFill>
                <a:srgbClr val="FFFFEE">
                  <a:lumMod val="10000"/>
                </a:srgbClr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85750" y="1428750"/>
            <a:ext cx="8594725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3200" i="1" u="none" strike="noStrike" kern="0" cap="none" spc="0" normalizeH="0" baseline="0" noProof="0" dirty="0">
                <a:ln>
                  <a:noFill/>
                </a:ln>
                <a:solidFill>
                  <a:srgbClr val="FFFFEE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учебником экономит силы и время учителя при плодотворной работе на уроке.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3200" i="1" u="none" strike="noStrike" kern="0" cap="none" spc="0" normalizeH="0" baseline="0" noProof="0" dirty="0">
                <a:ln>
                  <a:noFill/>
                </a:ln>
                <a:solidFill>
                  <a:srgbClr val="FFFFEE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помогает реализовывать заложенные в нем возможности дифференцированного обучения.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3200" i="1" u="none" strike="noStrike" kern="0" cap="none" spc="0" normalizeH="0" baseline="0" noProof="0" dirty="0">
                <a:ln>
                  <a:noFill/>
                </a:ln>
                <a:solidFill>
                  <a:srgbClr val="FFFFEE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 навыками работы с учебником повышает эффективность учебного процесса.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r>
              <a:rPr kumimoji="0" lang="ru-RU" sz="3200" i="1" u="none" strike="noStrike" kern="0" cap="none" spc="0" normalizeH="0" baseline="0" noProof="0" dirty="0">
                <a:ln>
                  <a:noFill/>
                </a:ln>
                <a:solidFill>
                  <a:srgbClr val="FFFFEE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– опора учителя в разработке урока и всех его звеньев.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sz="2800" b="1" i="1" u="none" strike="noStrike" kern="0" cap="none" spc="0" normalizeH="0" baseline="0" noProof="0" dirty="0">
              <a:ln>
                <a:noFill/>
              </a:ln>
              <a:solidFill>
                <a:srgbClr val="FFFFEE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FFFFEE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FFFFEE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19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50658"/>
            <a:ext cx="8232915" cy="617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250075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1257</TotalTime>
  <Words>1255</Words>
  <Application>Microsoft Office PowerPoint</Application>
  <PresentationFormat>Экран (4:3)</PresentationFormat>
  <Paragraphs>161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Comic Sans MS</vt:lpstr>
      <vt:lpstr>Georgia</vt:lpstr>
      <vt:lpstr>Times New Roman</vt:lpstr>
      <vt:lpstr>Trebuchet MS</vt:lpstr>
      <vt:lpstr>Wingdings</vt:lpstr>
      <vt:lpstr>Воздушный поток</vt:lpstr>
      <vt:lpstr>Учебник – неизменная основа урока в начальной школе</vt:lpstr>
      <vt:lpstr>Актуальность темы</vt:lpstr>
      <vt:lpstr>Презентация PowerPoint</vt:lpstr>
      <vt:lpstr>Презентация PowerPoint</vt:lpstr>
      <vt:lpstr>Основные компоненты методической  системы учебника для оптимального  и эффективного  решения  учебных задач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электронных учебников и пособий на уроках в начальной школе с позиции требований ФГОС НОО</dc:title>
  <dc:creator>Admin</dc:creator>
  <cp:lastModifiedBy>Валентина Эйненкеу</cp:lastModifiedBy>
  <cp:revision>126</cp:revision>
  <dcterms:created xsi:type="dcterms:W3CDTF">2012-12-04T15:36:56Z</dcterms:created>
  <dcterms:modified xsi:type="dcterms:W3CDTF">2025-09-12T12:53:17Z</dcterms:modified>
</cp:coreProperties>
</file>